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67" r:id="rId4"/>
    <p:sldId id="272" r:id="rId5"/>
    <p:sldId id="268" r:id="rId6"/>
    <p:sldId id="269" r:id="rId7"/>
    <p:sldId id="271" r:id="rId8"/>
  </p:sldIdLst>
  <p:sldSz cx="9144000" cy="6858000" type="screen4x3"/>
  <p:notesSz cx="6858000" cy="990758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9" d="100"/>
          <a:sy n="69" d="100"/>
        </p:scale>
        <p:origin x="-11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AutoShape 1"/>
          <p:cNvSpPr/>
          <p:nvPr/>
        </p:nvSpPr>
        <p:spPr>
          <a:xfrm>
            <a:off x="0" y="0"/>
            <a:ext cx="6858000" cy="9907588"/>
          </a:xfrm>
          <a:custGeom>
            <a:avLst>
              <a:gd name="f0" fmla="val 5"/>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3" name="Rectangle 2"/>
          <p:cNvSpPr>
            <a:spLocks noGrp="1" noRot="1" noChangeAspect="1"/>
          </p:cNvSpPr>
          <p:nvPr>
            <p:ph type="sldImg" idx="2"/>
          </p:nvPr>
        </p:nvSpPr>
        <p:spPr>
          <a:xfrm>
            <a:off x="952503" y="752478"/>
            <a:ext cx="4948239" cy="3711577"/>
          </a:xfrm>
          <a:prstGeom prst="rect">
            <a:avLst/>
          </a:prstGeom>
          <a:noFill/>
          <a:ln>
            <a:noFill/>
            <a:prstDash val="solid"/>
          </a:ln>
        </p:spPr>
      </p:sp>
      <p:sp>
        <p:nvSpPr>
          <p:cNvPr id="4" name="Rectangle 3"/>
          <p:cNvSpPr txBox="1">
            <a:spLocks noGrp="1"/>
          </p:cNvSpPr>
          <p:nvPr>
            <p:ph type="body" sz="quarter" idx="3"/>
          </p:nvPr>
        </p:nvSpPr>
        <p:spPr>
          <a:xfrm>
            <a:off x="685800" y="4705346"/>
            <a:ext cx="5483227" cy="4454527"/>
          </a:xfrm>
          <a:prstGeom prst="rect">
            <a:avLst/>
          </a:prstGeom>
          <a:noFill/>
          <a:ln>
            <a:noFill/>
          </a:ln>
        </p:spPr>
        <p:txBody>
          <a:bodyPr vert="horz" wrap="square" lIns="0" tIns="0" rIns="0" bIns="0" anchor="t" anchorCtr="0" compatLnSpc="1"/>
          <a:lstStyle/>
          <a:p>
            <a:pPr lvl="0"/>
            <a:endParaRPr lang="nb-NO"/>
          </a:p>
        </p:txBody>
      </p:sp>
      <p:sp>
        <p:nvSpPr>
          <p:cNvPr id="5" name="Text Box 4"/>
          <p:cNvSpPr txBox="1"/>
          <p:nvPr/>
        </p:nvSpPr>
        <p:spPr>
          <a:xfrm>
            <a:off x="0" y="0"/>
            <a:ext cx="2973391" cy="493711"/>
          </a:xfrm>
          <a:prstGeom prst="rect">
            <a:avLst/>
          </a:prstGeom>
          <a:noFill/>
          <a:ln>
            <a:noFill/>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6" name="Text Box 5"/>
          <p:cNvSpPr txBox="1"/>
          <p:nvPr/>
        </p:nvSpPr>
        <p:spPr>
          <a:xfrm>
            <a:off x="3881435" y="0"/>
            <a:ext cx="2973391" cy="493711"/>
          </a:xfrm>
          <a:prstGeom prst="rect">
            <a:avLst/>
          </a:prstGeom>
          <a:noFill/>
          <a:ln>
            <a:noFill/>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7" name="Text Box 6"/>
          <p:cNvSpPr txBox="1"/>
          <p:nvPr/>
        </p:nvSpPr>
        <p:spPr>
          <a:xfrm>
            <a:off x="0" y="9410703"/>
            <a:ext cx="2973391" cy="493711"/>
          </a:xfrm>
          <a:prstGeom prst="rect">
            <a:avLst/>
          </a:prstGeom>
          <a:noFill/>
          <a:ln>
            <a:noFill/>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8" name="Rectangle 7"/>
          <p:cNvSpPr txBox="1">
            <a:spLocks noGrp="1"/>
          </p:cNvSpPr>
          <p:nvPr>
            <p:ph type="sldNum" sz="quarter" idx="5"/>
          </p:nvPr>
        </p:nvSpPr>
        <p:spPr>
          <a:xfrm>
            <a:off x="3881435" y="9410703"/>
            <a:ext cx="2971800" cy="492120"/>
          </a:xfrm>
          <a:prstGeom prst="rect">
            <a:avLst/>
          </a:prstGeom>
          <a:noFill/>
          <a:ln>
            <a:noFill/>
          </a:ln>
        </p:spPr>
        <p:txBody>
          <a:bodyPr vert="horz" wrap="square" lIns="0" tIns="0" rIns="0" bIns="0" anchor="b" anchorCtr="0" compatLnSpc="1"/>
          <a:lstStyle>
            <a:lvl1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lang="nb-NO" sz="1400" b="0" i="0" u="none" strike="noStrike" kern="1200" cap="none" spc="0" baseline="0">
                <a:solidFill>
                  <a:srgbClr val="000000"/>
                </a:solidFill>
                <a:uFillTx/>
                <a:latin typeface="Times New Roman" pitchFamily="16"/>
                <a:ea typeface="Microsoft YaHei" pitchFamily="32"/>
                <a:cs typeface="Arial Unicode MS" pitchFamily="32"/>
              </a:defRPr>
            </a:lvl1pPr>
          </a:lstStyle>
          <a:p>
            <a:pPr lvl="0"/>
            <a:fld id="{402FB47F-A8E7-4F5A-9687-D1EA47136757}" type="slidenum">
              <a:t>‹#›</a:t>
            </a:fld>
            <a:endParaRPr lang="nb-NO"/>
          </a:p>
        </p:txBody>
      </p:sp>
    </p:spTree>
    <p:extLst>
      <p:ext uri="{BB962C8B-B14F-4D97-AF65-F5344CB8AC3E}">
        <p14:creationId xmlns:p14="http://schemas.microsoft.com/office/powerpoint/2010/main" val="4176362341"/>
      </p:ext>
    </p:extLst>
  </p:cSld>
  <p:clrMap bg1="lt1" tx1="dk1" bg2="lt2" tx2="dk2" accent1="accent1" accent2="accent2" accent3="accent3" accent4="accent4" accent5="accent5" accent6="accent6" hlink="hlink" folHlink="folHlink"/>
  <p:notesStyle>
    <a:lvl1pPr marL="0" marR="0" lvl="0" indent="0" algn="l" defTabSz="449263" rtl="0" fontAlgn="auto" hangingPunct="0">
      <a:lnSpc>
        <a:spcPct val="100000"/>
      </a:lnSpc>
      <a:spcBef>
        <a:spcPts val="400"/>
      </a:spcBef>
      <a:spcAft>
        <a:spcPts val="0"/>
      </a:spcAft>
      <a:buNone/>
      <a:tabLst/>
      <a:defRPr lang="nb-NO" sz="1200" b="0" i="0" u="none" strike="noStrike" kern="1200" cap="none" spc="0" baseline="0">
        <a:solidFill>
          <a:srgbClr val="000000"/>
        </a:solidFill>
        <a:uFillTx/>
        <a:latin typeface="Times New Roman" pitchFamily="16"/>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p:cNvSpPr txBox="1"/>
          <p:nvPr/>
        </p:nvSpPr>
        <p:spPr>
          <a:xfrm>
            <a:off x="3881435" y="9410703"/>
            <a:ext cx="2971800" cy="492120"/>
          </a:xfrm>
          <a:prstGeom prst="rect">
            <a:avLst/>
          </a:prstGeom>
          <a:noFill/>
          <a:ln>
            <a:noFill/>
          </a:ln>
        </p:spPr>
        <p:txBody>
          <a:bodyPr vert="horz" wrap="square" lIns="0" tIns="0" rIns="0" bIns="0" anchor="b" anchorCtr="0" compatLnSpc="1"/>
          <a:lstStyle/>
          <a:p>
            <a: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sz="1800" b="0" i="0" u="none" strike="noStrike" kern="0" cap="none" spc="0" baseline="0">
                <a:solidFill>
                  <a:srgbClr val="000000"/>
                </a:solidFill>
                <a:uFillTx/>
              </a:defRPr>
            </a:pPr>
            <a:fld id="{6236EE9B-CFBF-4FF4-9971-0A60DFD416BB}" type="slidenum">
              <a:t>1</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3" name="Text Box 1"/>
          <p:cNvSpPr txBox="1"/>
          <p:nvPr/>
        </p:nvSpPr>
        <p:spPr>
          <a:xfrm>
            <a:off x="3881435" y="9410703"/>
            <a:ext cx="2973391" cy="493711"/>
          </a:xfrm>
          <a:prstGeom prst="rect">
            <a:avLst/>
          </a:prstGeom>
          <a:noFill/>
          <a:ln>
            <a:noFill/>
          </a:ln>
        </p:spPr>
        <p:txBody>
          <a:bodyPr vert="horz" wrap="square" lIns="0" tIns="0" rIns="0" bIns="0" anchor="b" anchorCtr="0" compatLnSpc="1"/>
          <a:lstStyle/>
          <a:p>
            <a:pPr marL="0" marR="0" lvl="0" indent="0" algn="r" defTabSz="449263" rtl="0" fontAlgn="auto" hangingPunct="0">
              <a:lnSpc>
                <a:spcPct val="95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fld id="{EAB6D4B9-2EA3-4B46-96FC-5DAA19D0835E}" type="slidenum">
              <a:t>1</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4" name="Rectangle 2"/>
          <p:cNvSpPr>
            <a:spLocks noGrp="1" noRot="1" noChangeAspect="1"/>
          </p:cNvSpPr>
          <p:nvPr>
            <p:ph type="sldImg"/>
          </p:nvPr>
        </p:nvSpPr>
        <p:spPr>
          <a:xfrm>
            <a:off x="952500" y="752475"/>
            <a:ext cx="4951413" cy="3714750"/>
          </a:xfrm>
          <a:solidFill>
            <a:srgbClr val="FFFFFF"/>
          </a:solidFill>
          <a:ln w="9528">
            <a:solidFill>
              <a:srgbClr val="000000"/>
            </a:solidFill>
            <a:prstDash val="solid"/>
            <a:miter/>
          </a:ln>
        </p:spPr>
      </p:sp>
      <p:sp>
        <p:nvSpPr>
          <p:cNvPr id="5" name="Rectangle 3"/>
          <p:cNvSpPr txBox="1">
            <a:spLocks noGrp="1"/>
          </p:cNvSpPr>
          <p:nvPr>
            <p:ph type="body" sz="quarter" idx="1"/>
          </p:nvPr>
        </p:nvSpPr>
        <p:spPr>
          <a:xfrm>
            <a:off x="685800" y="4705346"/>
            <a:ext cx="5486400" cy="4457700"/>
          </a:xfrm>
        </p:spPr>
        <p:txBody>
          <a:bodyPr wrap="none" anchor="ctr"/>
          <a:lstStyle/>
          <a:p>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p:cNvSpPr txBox="1"/>
          <p:nvPr/>
        </p:nvSpPr>
        <p:spPr>
          <a:xfrm>
            <a:off x="3881435" y="9410703"/>
            <a:ext cx="2971800" cy="492120"/>
          </a:xfrm>
          <a:prstGeom prst="rect">
            <a:avLst/>
          </a:prstGeom>
          <a:noFill/>
          <a:ln>
            <a:noFill/>
          </a:ln>
        </p:spPr>
        <p:txBody>
          <a:bodyPr vert="horz" wrap="square" lIns="0" tIns="0" rIns="0" bIns="0" anchor="b" anchorCtr="0" compatLnSpc="1"/>
          <a:lstStyle/>
          <a:p>
            <a: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sz="1800" b="0" i="0" u="none" strike="noStrike" kern="0" cap="none" spc="0" baseline="0">
                <a:solidFill>
                  <a:srgbClr val="000000"/>
                </a:solidFill>
                <a:uFillTx/>
              </a:defRPr>
            </a:pPr>
            <a:fld id="{DFC60069-9C5E-4FE1-9E16-8596A36C7508}" type="slidenum">
              <a:t>2</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3" name="Text Box 1"/>
          <p:cNvSpPr txBox="1"/>
          <p:nvPr/>
        </p:nvSpPr>
        <p:spPr>
          <a:xfrm>
            <a:off x="3881435" y="9410703"/>
            <a:ext cx="2973391" cy="493711"/>
          </a:xfrm>
          <a:prstGeom prst="rect">
            <a:avLst/>
          </a:prstGeom>
          <a:noFill/>
          <a:ln>
            <a:noFill/>
          </a:ln>
        </p:spPr>
        <p:txBody>
          <a:bodyPr vert="horz" wrap="square" lIns="0" tIns="0" rIns="0" bIns="0" anchor="b" anchorCtr="0" compatLnSpc="1"/>
          <a:lstStyle/>
          <a:p>
            <a:pPr marL="0" marR="0" lvl="0" indent="0" algn="r" defTabSz="449263" rtl="0" fontAlgn="auto" hangingPunct="0">
              <a:lnSpc>
                <a:spcPct val="95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fld id="{DFE6EEB6-F950-43CA-AD61-FFB30975067B}" type="slidenum">
              <a:t>2</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4" name="Rectangle 2"/>
          <p:cNvSpPr>
            <a:spLocks noGrp="1" noRot="1" noChangeAspect="1"/>
          </p:cNvSpPr>
          <p:nvPr>
            <p:ph type="sldImg"/>
          </p:nvPr>
        </p:nvSpPr>
        <p:spPr>
          <a:xfrm>
            <a:off x="0" y="0"/>
            <a:ext cx="1588" cy="1588"/>
          </a:xfrm>
          <a:solidFill>
            <a:srgbClr val="FFFFFF"/>
          </a:solidFill>
          <a:ln w="9528">
            <a:solidFill>
              <a:srgbClr val="000000"/>
            </a:solidFill>
            <a:prstDash val="solid"/>
            <a:miter/>
          </a:ln>
        </p:spPr>
      </p:sp>
      <p:sp>
        <p:nvSpPr>
          <p:cNvPr id="5" name="Rectangle 3"/>
          <p:cNvSpPr txBox="1">
            <a:spLocks noGrp="1"/>
          </p:cNvSpPr>
          <p:nvPr>
            <p:ph type="body" sz="quarter" idx="1"/>
          </p:nvPr>
        </p:nvSpPr>
        <p:spPr>
          <a:xfrm>
            <a:off x="0" y="-1101723"/>
            <a:ext cx="1591" cy="5489572"/>
          </a:xfrm>
        </p:spPr>
        <p:txBody>
          <a:bodyPr wrap="none" anchor="ctr"/>
          <a:lstStyle/>
          <a:p>
            <a:endParaRPr lang="nb-N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p:cNvSpPr txBox="1"/>
          <p:nvPr/>
        </p:nvSpPr>
        <p:spPr>
          <a:xfrm>
            <a:off x="3881435" y="9410703"/>
            <a:ext cx="2971800" cy="492120"/>
          </a:xfrm>
          <a:prstGeom prst="rect">
            <a:avLst/>
          </a:prstGeom>
          <a:noFill/>
          <a:ln>
            <a:noFill/>
          </a:ln>
        </p:spPr>
        <p:txBody>
          <a:bodyPr vert="horz" wrap="square" lIns="0" tIns="0" rIns="0" bIns="0" anchor="b" anchorCtr="0" compatLnSpc="1"/>
          <a:lstStyle/>
          <a:p>
            <a: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sz="1800" b="0" i="0" u="none" strike="noStrike" kern="0" cap="none" spc="0" baseline="0">
                <a:solidFill>
                  <a:srgbClr val="000000"/>
                </a:solidFill>
                <a:uFillTx/>
              </a:defRPr>
            </a:pPr>
            <a:fld id="{DFC60069-9C5E-4FE1-9E16-8596A36C7508}" type="slidenum">
              <a:t>3</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3" name="Text Box 1"/>
          <p:cNvSpPr txBox="1"/>
          <p:nvPr/>
        </p:nvSpPr>
        <p:spPr>
          <a:xfrm>
            <a:off x="3881435" y="9410703"/>
            <a:ext cx="2973391" cy="493711"/>
          </a:xfrm>
          <a:prstGeom prst="rect">
            <a:avLst/>
          </a:prstGeom>
          <a:noFill/>
          <a:ln>
            <a:noFill/>
          </a:ln>
        </p:spPr>
        <p:txBody>
          <a:bodyPr vert="horz" wrap="square" lIns="0" tIns="0" rIns="0" bIns="0" anchor="b" anchorCtr="0" compatLnSpc="1"/>
          <a:lstStyle/>
          <a:p>
            <a:pPr marL="0" marR="0" lvl="0" indent="0" algn="r" defTabSz="449263" rtl="0" fontAlgn="auto" hangingPunct="0">
              <a:lnSpc>
                <a:spcPct val="95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fld id="{DFE6EEB6-F950-43CA-AD61-FFB30975067B}" type="slidenum">
              <a:t>3</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4" name="Rectangle 2"/>
          <p:cNvSpPr>
            <a:spLocks noGrp="1" noRot="1" noChangeAspect="1"/>
          </p:cNvSpPr>
          <p:nvPr>
            <p:ph type="sldImg"/>
          </p:nvPr>
        </p:nvSpPr>
        <p:spPr>
          <a:xfrm>
            <a:off x="0" y="0"/>
            <a:ext cx="1588" cy="1588"/>
          </a:xfrm>
          <a:solidFill>
            <a:srgbClr val="FFFFFF"/>
          </a:solidFill>
          <a:ln w="9528">
            <a:solidFill>
              <a:srgbClr val="000000"/>
            </a:solidFill>
            <a:prstDash val="solid"/>
            <a:miter/>
          </a:ln>
        </p:spPr>
      </p:sp>
      <p:sp>
        <p:nvSpPr>
          <p:cNvPr id="5" name="Rectangle 3"/>
          <p:cNvSpPr txBox="1">
            <a:spLocks noGrp="1"/>
          </p:cNvSpPr>
          <p:nvPr>
            <p:ph type="body" sz="quarter" idx="1"/>
          </p:nvPr>
        </p:nvSpPr>
        <p:spPr>
          <a:xfrm>
            <a:off x="0" y="-1101723"/>
            <a:ext cx="1591" cy="5489572"/>
          </a:xfrm>
        </p:spPr>
        <p:txBody>
          <a:bodyPr wrap="none" anchor="ctr"/>
          <a:lstStyle/>
          <a:p>
            <a:endParaRPr lang="nb-N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p:cNvSpPr txBox="1"/>
          <p:nvPr/>
        </p:nvSpPr>
        <p:spPr>
          <a:xfrm>
            <a:off x="3881435" y="9410703"/>
            <a:ext cx="2971800" cy="492120"/>
          </a:xfrm>
          <a:prstGeom prst="rect">
            <a:avLst/>
          </a:prstGeom>
          <a:noFill/>
          <a:ln>
            <a:noFill/>
          </a:ln>
        </p:spPr>
        <p:txBody>
          <a:bodyPr vert="horz" wrap="square" lIns="0" tIns="0" rIns="0" bIns="0" anchor="b" anchorCtr="0" compatLnSpc="1"/>
          <a:lstStyle/>
          <a:p>
            <a: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sz="1800" b="0" i="0" u="none" strike="noStrike" kern="0" cap="none" spc="0" baseline="0">
                <a:solidFill>
                  <a:srgbClr val="000000"/>
                </a:solidFill>
                <a:uFillTx/>
              </a:defRPr>
            </a:pPr>
            <a:fld id="{DFC60069-9C5E-4FE1-9E16-8596A36C7508}" type="slidenum">
              <a:t>4</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3" name="Text Box 1"/>
          <p:cNvSpPr txBox="1"/>
          <p:nvPr/>
        </p:nvSpPr>
        <p:spPr>
          <a:xfrm>
            <a:off x="3881435" y="9410703"/>
            <a:ext cx="2973391" cy="493711"/>
          </a:xfrm>
          <a:prstGeom prst="rect">
            <a:avLst/>
          </a:prstGeom>
          <a:noFill/>
          <a:ln>
            <a:noFill/>
          </a:ln>
        </p:spPr>
        <p:txBody>
          <a:bodyPr vert="horz" wrap="square" lIns="0" tIns="0" rIns="0" bIns="0" anchor="b" anchorCtr="0" compatLnSpc="1"/>
          <a:lstStyle/>
          <a:p>
            <a:pPr marL="0" marR="0" lvl="0" indent="0" algn="r" defTabSz="449263" rtl="0" fontAlgn="auto" hangingPunct="0">
              <a:lnSpc>
                <a:spcPct val="95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fld id="{DFE6EEB6-F950-43CA-AD61-FFB30975067B}" type="slidenum">
              <a:t>4</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4" name="Rectangle 2"/>
          <p:cNvSpPr>
            <a:spLocks noGrp="1" noRot="1" noChangeAspect="1"/>
          </p:cNvSpPr>
          <p:nvPr>
            <p:ph type="sldImg"/>
          </p:nvPr>
        </p:nvSpPr>
        <p:spPr>
          <a:xfrm>
            <a:off x="0" y="0"/>
            <a:ext cx="1588" cy="1588"/>
          </a:xfrm>
          <a:solidFill>
            <a:srgbClr val="FFFFFF"/>
          </a:solidFill>
          <a:ln w="9528">
            <a:solidFill>
              <a:srgbClr val="000000"/>
            </a:solidFill>
            <a:prstDash val="solid"/>
            <a:miter/>
          </a:ln>
        </p:spPr>
      </p:sp>
      <p:sp>
        <p:nvSpPr>
          <p:cNvPr id="5" name="Rectangle 3"/>
          <p:cNvSpPr txBox="1">
            <a:spLocks noGrp="1"/>
          </p:cNvSpPr>
          <p:nvPr>
            <p:ph type="body" sz="quarter" idx="1"/>
          </p:nvPr>
        </p:nvSpPr>
        <p:spPr>
          <a:xfrm>
            <a:off x="0" y="-1101723"/>
            <a:ext cx="1591" cy="5489572"/>
          </a:xfrm>
        </p:spPr>
        <p:txBody>
          <a:bodyPr wrap="none" anchor="ctr"/>
          <a:lstStyle/>
          <a:p>
            <a:endParaRPr lang="nb-N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p:cNvSpPr txBox="1"/>
          <p:nvPr/>
        </p:nvSpPr>
        <p:spPr>
          <a:xfrm>
            <a:off x="3881435" y="9410703"/>
            <a:ext cx="2971800" cy="492120"/>
          </a:xfrm>
          <a:prstGeom prst="rect">
            <a:avLst/>
          </a:prstGeom>
          <a:noFill/>
          <a:ln>
            <a:noFill/>
          </a:ln>
        </p:spPr>
        <p:txBody>
          <a:bodyPr vert="horz" wrap="square" lIns="0" tIns="0" rIns="0" bIns="0" anchor="b" anchorCtr="0" compatLnSpc="1"/>
          <a:lstStyle/>
          <a:p>
            <a: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sz="1800" b="0" i="0" u="none" strike="noStrike" kern="0" cap="none" spc="0" baseline="0">
                <a:solidFill>
                  <a:srgbClr val="000000"/>
                </a:solidFill>
                <a:uFillTx/>
              </a:defRPr>
            </a:pPr>
            <a:fld id="{DFC60069-9C5E-4FE1-9E16-8596A36C7508}" type="slidenum">
              <a:t>5</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3" name="Text Box 1"/>
          <p:cNvSpPr txBox="1"/>
          <p:nvPr/>
        </p:nvSpPr>
        <p:spPr>
          <a:xfrm>
            <a:off x="3881435" y="9410703"/>
            <a:ext cx="2973391" cy="493711"/>
          </a:xfrm>
          <a:prstGeom prst="rect">
            <a:avLst/>
          </a:prstGeom>
          <a:noFill/>
          <a:ln>
            <a:noFill/>
          </a:ln>
        </p:spPr>
        <p:txBody>
          <a:bodyPr vert="horz" wrap="square" lIns="0" tIns="0" rIns="0" bIns="0" anchor="b" anchorCtr="0" compatLnSpc="1"/>
          <a:lstStyle/>
          <a:p>
            <a:pPr marL="0" marR="0" lvl="0" indent="0" algn="r" defTabSz="449263" rtl="0" fontAlgn="auto" hangingPunct="0">
              <a:lnSpc>
                <a:spcPct val="95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fld id="{DFE6EEB6-F950-43CA-AD61-FFB30975067B}" type="slidenum">
              <a:t>5</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4" name="Rectangle 2"/>
          <p:cNvSpPr>
            <a:spLocks noGrp="1" noRot="1" noChangeAspect="1"/>
          </p:cNvSpPr>
          <p:nvPr>
            <p:ph type="sldImg"/>
          </p:nvPr>
        </p:nvSpPr>
        <p:spPr>
          <a:xfrm>
            <a:off x="0" y="0"/>
            <a:ext cx="1588" cy="1588"/>
          </a:xfrm>
          <a:solidFill>
            <a:srgbClr val="FFFFFF"/>
          </a:solidFill>
          <a:ln w="9528">
            <a:solidFill>
              <a:srgbClr val="000000"/>
            </a:solidFill>
            <a:prstDash val="solid"/>
            <a:miter/>
          </a:ln>
        </p:spPr>
      </p:sp>
      <p:sp>
        <p:nvSpPr>
          <p:cNvPr id="5" name="Rectangle 3"/>
          <p:cNvSpPr txBox="1">
            <a:spLocks noGrp="1"/>
          </p:cNvSpPr>
          <p:nvPr>
            <p:ph type="body" sz="quarter" idx="1"/>
          </p:nvPr>
        </p:nvSpPr>
        <p:spPr>
          <a:xfrm>
            <a:off x="0" y="-1101723"/>
            <a:ext cx="1591" cy="5489572"/>
          </a:xfrm>
        </p:spPr>
        <p:txBody>
          <a:bodyPr wrap="none" anchor="ctr"/>
          <a:lstStyle/>
          <a:p>
            <a:endParaRPr lang="nb-N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p:cNvSpPr txBox="1"/>
          <p:nvPr/>
        </p:nvSpPr>
        <p:spPr>
          <a:xfrm>
            <a:off x="3881435" y="9410703"/>
            <a:ext cx="2971800" cy="492120"/>
          </a:xfrm>
          <a:prstGeom prst="rect">
            <a:avLst/>
          </a:prstGeom>
          <a:noFill/>
          <a:ln>
            <a:noFill/>
          </a:ln>
        </p:spPr>
        <p:txBody>
          <a:bodyPr vert="horz" wrap="square" lIns="0" tIns="0" rIns="0" bIns="0" anchor="b" anchorCtr="0" compatLnSpc="1"/>
          <a:lstStyle/>
          <a:p>
            <a:pPr marL="215898" marR="0" lvl="0" indent="-215898" algn="r" defTabSz="449263" rtl="0" fontAlgn="auto" hangingPunct="0">
              <a:lnSpc>
                <a:spcPct val="95000"/>
              </a:lnSpc>
              <a:spcBef>
                <a:spcPts val="0"/>
              </a:spcBef>
              <a:spcAft>
                <a:spcPts val="0"/>
              </a:spcAft>
              <a:buNone/>
              <a:tabLst>
                <a:tab pos="723902" algn="l"/>
                <a:tab pos="1447795" algn="l"/>
                <a:tab pos="2171699" algn="l"/>
                <a:tab pos="2895602" algn="l"/>
              </a:tabLst>
              <a:defRPr sz="1800" b="0" i="0" u="none" strike="noStrike" kern="0" cap="none" spc="0" baseline="0">
                <a:solidFill>
                  <a:srgbClr val="000000"/>
                </a:solidFill>
                <a:uFillTx/>
              </a:defRPr>
            </a:pPr>
            <a:fld id="{DFC60069-9C5E-4FE1-9E16-8596A36C7508}" type="slidenum">
              <a:t>6</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3" name="Text Box 1"/>
          <p:cNvSpPr txBox="1"/>
          <p:nvPr/>
        </p:nvSpPr>
        <p:spPr>
          <a:xfrm>
            <a:off x="3881435" y="9410703"/>
            <a:ext cx="2973391" cy="493711"/>
          </a:xfrm>
          <a:prstGeom prst="rect">
            <a:avLst/>
          </a:prstGeom>
          <a:noFill/>
          <a:ln>
            <a:noFill/>
          </a:ln>
        </p:spPr>
        <p:txBody>
          <a:bodyPr vert="horz" wrap="square" lIns="0" tIns="0" rIns="0" bIns="0" anchor="b" anchorCtr="0" compatLnSpc="1"/>
          <a:lstStyle/>
          <a:p>
            <a:pPr marL="0" marR="0" lvl="0" indent="0" algn="r" defTabSz="449263" rtl="0" fontAlgn="auto" hangingPunct="0">
              <a:lnSpc>
                <a:spcPct val="95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fld id="{DFE6EEB6-F950-43CA-AD61-FFB30975067B}" type="slidenum">
              <a:t>6</a:t>
            </a:fld>
            <a:endParaRPr lang="nb-NO" sz="1400" b="0" i="0" u="none" strike="noStrike" kern="1200" cap="none" spc="0" baseline="0">
              <a:solidFill>
                <a:srgbClr val="000000"/>
              </a:solidFill>
              <a:uFillTx/>
              <a:latin typeface="Times New Roman" pitchFamily="16"/>
              <a:ea typeface="Microsoft YaHei" pitchFamily="32"/>
              <a:cs typeface="Arial Unicode MS" pitchFamily="32"/>
            </a:endParaRPr>
          </a:p>
        </p:txBody>
      </p:sp>
      <p:sp>
        <p:nvSpPr>
          <p:cNvPr id="4" name="Rectangle 2"/>
          <p:cNvSpPr>
            <a:spLocks noGrp="1" noRot="1" noChangeAspect="1"/>
          </p:cNvSpPr>
          <p:nvPr>
            <p:ph type="sldImg"/>
          </p:nvPr>
        </p:nvSpPr>
        <p:spPr>
          <a:xfrm>
            <a:off x="0" y="0"/>
            <a:ext cx="1588" cy="1588"/>
          </a:xfrm>
          <a:solidFill>
            <a:srgbClr val="FFFFFF"/>
          </a:solidFill>
          <a:ln w="9528">
            <a:solidFill>
              <a:srgbClr val="000000"/>
            </a:solidFill>
            <a:prstDash val="solid"/>
            <a:miter/>
          </a:ln>
        </p:spPr>
      </p:sp>
      <p:sp>
        <p:nvSpPr>
          <p:cNvPr id="5" name="Rectangle 3"/>
          <p:cNvSpPr txBox="1">
            <a:spLocks noGrp="1"/>
          </p:cNvSpPr>
          <p:nvPr>
            <p:ph type="body" sz="quarter" idx="1"/>
          </p:nvPr>
        </p:nvSpPr>
        <p:spPr>
          <a:xfrm>
            <a:off x="0" y="-1101723"/>
            <a:ext cx="1591" cy="5489572"/>
          </a:xfrm>
        </p:spPr>
        <p:txBody>
          <a:bodyPr wrap="none" anchor="ctr"/>
          <a:lstStyle/>
          <a:p>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txBox="1">
            <a:spLocks noGrp="1"/>
          </p:cNvSpPr>
          <p:nvPr>
            <p:ph type="ctrTitle"/>
          </p:nvPr>
        </p:nvSpPr>
        <p:spPr>
          <a:xfrm>
            <a:off x="685800" y="2130423"/>
            <a:ext cx="7772400" cy="1470026"/>
          </a:xfrm>
        </p:spPr>
        <p:txBody>
          <a:bodyPr/>
          <a:lstStyle>
            <a:lvl1pPr>
              <a:defRPr lang="nb-NO"/>
            </a:lvl1pPr>
          </a:lstStyle>
          <a:p>
            <a:pPr lvl="0"/>
            <a:r>
              <a:rPr lang="nb-NO"/>
              <a:t>Klikk for å redigere tittelstil</a:t>
            </a:r>
          </a:p>
        </p:txBody>
      </p:sp>
      <p:sp>
        <p:nvSpPr>
          <p:cNvPr id="3" name="Undertittel 2"/>
          <p:cNvSpPr txBox="1">
            <a:spLocks noGrp="1"/>
          </p:cNvSpPr>
          <p:nvPr>
            <p:ph type="subTitle" idx="1"/>
          </p:nvPr>
        </p:nvSpPr>
        <p:spPr>
          <a:xfrm>
            <a:off x="1371600" y="3886200"/>
            <a:ext cx="6400800" cy="1752603"/>
          </a:xfrm>
        </p:spPr>
        <p:txBody>
          <a:bodyPr anchorCtr="1"/>
          <a:lstStyle>
            <a:lvl1pPr marL="0" indent="0" algn="ctr">
              <a:defRPr lang="nb-NO"/>
            </a:lvl1pPr>
          </a:lstStyle>
          <a:p>
            <a:pPr lvl="0"/>
            <a:r>
              <a:rPr lang="nb-NO"/>
              <a:t>Klikk for å redigere undertittelstil i malen</a:t>
            </a:r>
          </a:p>
        </p:txBody>
      </p:sp>
    </p:spTree>
    <p:extLst>
      <p:ext uri="{BB962C8B-B14F-4D97-AF65-F5344CB8AC3E}">
        <p14:creationId xmlns:p14="http://schemas.microsoft.com/office/powerpoint/2010/main" val="180821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
        <p:nvSpPr>
          <p:cNvPr id="3" name="Plassholder for loddrett tekst 2"/>
          <p:cNvSpPr txBox="1">
            <a:spLocks noGrp="1"/>
          </p:cNvSpPr>
          <p:nvPr>
            <p:ph type="body" orient="vert" idx="1"/>
          </p:nvPr>
        </p:nvSpPr>
        <p:spPr/>
        <p:txBody>
          <a:bodyPr vert="eaVert"/>
          <a:lstStyle>
            <a:lvl1pPr>
              <a:defRPr lang="nb-NO"/>
            </a:lvl1pPr>
            <a:lvl2pPr>
              <a:defRPr lang="nb-NO"/>
            </a:lvl2pPr>
            <a:lvl3pPr>
              <a:defRPr lang="nb-NO"/>
            </a:lvl3pPr>
            <a:lvl4pPr>
              <a:defRPr lang="nb-NO"/>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098447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txBox="1">
            <a:spLocks noGrp="1"/>
          </p:cNvSpPr>
          <p:nvPr>
            <p:ph type="title" orient="vert"/>
          </p:nvPr>
        </p:nvSpPr>
        <p:spPr>
          <a:xfrm>
            <a:off x="6605589" y="1604964"/>
            <a:ext cx="2078038" cy="4522786"/>
          </a:xfrm>
        </p:spPr>
        <p:txBody>
          <a:bodyPr vert="eaVert"/>
          <a:lstStyle>
            <a:lvl1pPr>
              <a:defRPr lang="nb-NO"/>
            </a:lvl1pPr>
          </a:lstStyle>
          <a:p>
            <a:pPr lvl="0"/>
            <a:r>
              <a:rPr lang="nb-NO"/>
              <a:t>Klikk for å redigere tittelstil</a:t>
            </a:r>
          </a:p>
        </p:txBody>
      </p:sp>
      <p:sp>
        <p:nvSpPr>
          <p:cNvPr id="3" name="Plassholder for loddrett tekst 2"/>
          <p:cNvSpPr txBox="1">
            <a:spLocks noGrp="1"/>
          </p:cNvSpPr>
          <p:nvPr>
            <p:ph type="body" orient="vert" idx="1"/>
          </p:nvPr>
        </p:nvSpPr>
        <p:spPr>
          <a:xfrm>
            <a:off x="366710" y="1604964"/>
            <a:ext cx="6086475" cy="4522786"/>
          </a:xfrm>
        </p:spPr>
        <p:txBody>
          <a:bodyPr vert="eaVert"/>
          <a:lstStyle>
            <a:lvl1pPr>
              <a:defRPr lang="nb-NO"/>
            </a:lvl1pPr>
            <a:lvl2pPr>
              <a:defRPr lang="nb-NO"/>
            </a:lvl2pPr>
            <a:lvl3pPr>
              <a:defRPr lang="nb-NO"/>
            </a:lvl3pPr>
            <a:lvl4pPr>
              <a:defRPr lang="nb-NO"/>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50166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txBox="1">
            <a:spLocks noGrp="1"/>
          </p:cNvSpPr>
          <p:nvPr>
            <p:ph type="ctrTitle"/>
          </p:nvPr>
        </p:nvSpPr>
        <p:spPr>
          <a:xfrm>
            <a:off x="685800" y="2130423"/>
            <a:ext cx="7772400" cy="1470026"/>
          </a:xfrm>
        </p:spPr>
        <p:txBody>
          <a:bodyPr/>
          <a:lstStyle>
            <a:lvl1pPr>
              <a:defRPr lang="nb-NO"/>
            </a:lvl1pPr>
          </a:lstStyle>
          <a:p>
            <a:pPr lvl="0"/>
            <a:r>
              <a:rPr lang="nb-NO"/>
              <a:t>Klikk for å redigere tittelstil</a:t>
            </a:r>
          </a:p>
        </p:txBody>
      </p:sp>
      <p:sp>
        <p:nvSpPr>
          <p:cNvPr id="3" name="Undertittel 2"/>
          <p:cNvSpPr txBox="1">
            <a:spLocks noGrp="1"/>
          </p:cNvSpPr>
          <p:nvPr>
            <p:ph type="subTitle" idx="1"/>
          </p:nvPr>
        </p:nvSpPr>
        <p:spPr>
          <a:xfrm>
            <a:off x="1371600" y="3886200"/>
            <a:ext cx="6400800" cy="1752603"/>
          </a:xfrm>
        </p:spPr>
        <p:txBody>
          <a:bodyPr anchorCtr="1"/>
          <a:lstStyle>
            <a:lvl1pPr marL="0" indent="0" algn="ctr">
              <a:defRPr lang="nb-NO"/>
            </a:lvl1pPr>
          </a:lstStyle>
          <a:p>
            <a:pPr lvl="0"/>
            <a:r>
              <a:rPr lang="nb-NO"/>
              <a:t>Klikk for å redigere undertittelstil i malen</a:t>
            </a:r>
          </a:p>
        </p:txBody>
      </p:sp>
    </p:spTree>
    <p:extLst>
      <p:ext uri="{BB962C8B-B14F-4D97-AF65-F5344CB8AC3E}">
        <p14:creationId xmlns:p14="http://schemas.microsoft.com/office/powerpoint/2010/main" val="2085723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
        <p:nvSpPr>
          <p:cNvPr id="3" name="Plassholder for innhold 2"/>
          <p:cNvSpPr txBox="1">
            <a:spLocks noGrp="1"/>
          </p:cNvSpPr>
          <p:nvPr>
            <p:ph idx="1"/>
          </p:nvPr>
        </p:nvSpPr>
        <p:spPr/>
        <p:txBody>
          <a:bodyPr/>
          <a:lstStyle>
            <a:lvl1pPr>
              <a:defRPr lang="nb-NO"/>
            </a:lvl1pPr>
            <a:lvl2pPr>
              <a:defRPr lang="nb-NO"/>
            </a:lvl2pPr>
            <a:lvl3pPr>
              <a:defRPr lang="nb-NO"/>
            </a:lvl3pPr>
            <a:lvl4pPr>
              <a:defRPr lang="nb-NO"/>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85647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txBox="1">
            <a:spLocks noGrp="1"/>
          </p:cNvSpPr>
          <p:nvPr>
            <p:ph type="title"/>
          </p:nvPr>
        </p:nvSpPr>
        <p:spPr>
          <a:xfrm>
            <a:off x="722311" y="4406895"/>
            <a:ext cx="7772400" cy="1362071"/>
          </a:xfrm>
        </p:spPr>
        <p:txBody>
          <a:bodyPr anchor="t" anchorCtr="0"/>
          <a:lstStyle>
            <a:lvl1pPr algn="l">
              <a:defRPr lang="nb-NO" sz="4000" b="1" cap="all"/>
            </a:lvl1pPr>
          </a:lstStyle>
          <a:p>
            <a:pPr lvl="0"/>
            <a:r>
              <a:rPr lang="nb-NO"/>
              <a:t>Klikk for å redigere tittelstil</a:t>
            </a:r>
          </a:p>
        </p:txBody>
      </p:sp>
      <p:sp>
        <p:nvSpPr>
          <p:cNvPr id="3" name="Plassholder for tekst 2"/>
          <p:cNvSpPr txBox="1">
            <a:spLocks noGrp="1"/>
          </p:cNvSpPr>
          <p:nvPr>
            <p:ph type="body" idx="1"/>
          </p:nvPr>
        </p:nvSpPr>
        <p:spPr>
          <a:xfrm>
            <a:off x="722311" y="2906713"/>
            <a:ext cx="7772400" cy="1500182"/>
          </a:xfrm>
        </p:spPr>
        <p:txBody>
          <a:bodyPr anchor="b"/>
          <a:lstStyle>
            <a:lvl1pPr marL="0" indent="0">
              <a:defRPr lang="nb-NO"/>
            </a:lvl1pPr>
          </a:lstStyle>
          <a:p>
            <a:pPr lvl="0"/>
            <a:r>
              <a:rPr lang="nb-NO"/>
              <a:t>Klikk for å redigere tekststiler i malen</a:t>
            </a:r>
          </a:p>
        </p:txBody>
      </p:sp>
    </p:spTree>
    <p:extLst>
      <p:ext uri="{BB962C8B-B14F-4D97-AF65-F5344CB8AC3E}">
        <p14:creationId xmlns:p14="http://schemas.microsoft.com/office/powerpoint/2010/main" val="3944426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
        <p:nvSpPr>
          <p:cNvPr id="3" name="Plassholder for innhold 2"/>
          <p:cNvSpPr txBox="1">
            <a:spLocks noGrp="1"/>
          </p:cNvSpPr>
          <p:nvPr>
            <p:ph idx="1"/>
          </p:nvPr>
        </p:nvSpPr>
        <p:spPr>
          <a:xfrm>
            <a:off x="457200" y="1604964"/>
            <a:ext cx="4037011" cy="4522786"/>
          </a:xfrm>
        </p:spPr>
        <p:txBody>
          <a:bodyPr/>
          <a:lstStyle>
            <a:lvl1pPr>
              <a:defRPr lang="nb-NO" sz="2800"/>
            </a:lvl1pPr>
            <a:lvl2pPr>
              <a:defRPr lang="nb-NO" sz="2400"/>
            </a:lvl2pPr>
            <a:lvl3pPr>
              <a:defRPr lang="nb-NO" sz="2000"/>
            </a:lvl3pPr>
            <a:lvl4pPr>
              <a:defRPr lang="nb-NO" sz="1800"/>
            </a:lvl4pPr>
            <a:lvl5pPr>
              <a:defRPr lang="nb-NO" sz="18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txBox="1">
            <a:spLocks noGrp="1"/>
          </p:cNvSpPr>
          <p:nvPr>
            <p:ph idx="2"/>
          </p:nvPr>
        </p:nvSpPr>
        <p:spPr>
          <a:xfrm>
            <a:off x="4646615" y="1604964"/>
            <a:ext cx="4037011" cy="4522786"/>
          </a:xfrm>
        </p:spPr>
        <p:txBody>
          <a:bodyPr/>
          <a:lstStyle>
            <a:lvl1pPr>
              <a:defRPr lang="nb-NO" sz="2800"/>
            </a:lvl1pPr>
            <a:lvl2pPr>
              <a:defRPr lang="nb-NO" sz="2400"/>
            </a:lvl2pPr>
            <a:lvl3pPr>
              <a:defRPr lang="nb-NO" sz="2000"/>
            </a:lvl3pPr>
            <a:lvl4pPr>
              <a:defRPr lang="nb-NO" sz="1800"/>
            </a:lvl4pPr>
            <a:lvl5pPr>
              <a:defRPr lang="nb-NO" sz="18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865282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txBox="1">
            <a:spLocks noGrp="1"/>
          </p:cNvSpPr>
          <p:nvPr>
            <p:ph type="title"/>
          </p:nvPr>
        </p:nvSpPr>
        <p:spPr>
          <a:xfrm>
            <a:off x="457200" y="274640"/>
            <a:ext cx="8229600" cy="1143000"/>
          </a:xfrm>
        </p:spPr>
        <p:txBody>
          <a:bodyPr/>
          <a:lstStyle>
            <a:lvl1pPr>
              <a:defRPr lang="nb-NO"/>
            </a:lvl1pPr>
          </a:lstStyle>
          <a:p>
            <a:pPr lvl="0"/>
            <a:r>
              <a:rPr lang="nb-NO"/>
              <a:t>Klikk for å redigere tittelstil</a:t>
            </a:r>
          </a:p>
        </p:txBody>
      </p:sp>
      <p:sp>
        <p:nvSpPr>
          <p:cNvPr id="3" name="Plassholder for tekst 2"/>
          <p:cNvSpPr txBox="1">
            <a:spLocks noGrp="1"/>
          </p:cNvSpPr>
          <p:nvPr>
            <p:ph type="body" idx="1"/>
          </p:nvPr>
        </p:nvSpPr>
        <p:spPr>
          <a:xfrm>
            <a:off x="457200" y="1535113"/>
            <a:ext cx="4040184" cy="639759"/>
          </a:xfrm>
        </p:spPr>
        <p:txBody>
          <a:bodyPr anchor="b"/>
          <a:lstStyle>
            <a:lvl1pPr marL="0" indent="0">
              <a:defRPr lang="nb-NO" sz="2400" b="1"/>
            </a:lvl1pPr>
          </a:lstStyle>
          <a:p>
            <a:pPr lvl="0"/>
            <a:r>
              <a:rPr lang="nb-NO"/>
              <a:t>Klikk for å redigere tekststiler i malen</a:t>
            </a:r>
          </a:p>
        </p:txBody>
      </p:sp>
      <p:sp>
        <p:nvSpPr>
          <p:cNvPr id="4" name="Plassholder for innhold 3"/>
          <p:cNvSpPr txBox="1">
            <a:spLocks noGrp="1"/>
          </p:cNvSpPr>
          <p:nvPr>
            <p:ph idx="2"/>
          </p:nvPr>
        </p:nvSpPr>
        <p:spPr>
          <a:xfrm>
            <a:off x="457200" y="2174872"/>
            <a:ext cx="4040184" cy="3951286"/>
          </a:xfrm>
        </p:spPr>
        <p:txBody>
          <a:bodyPr/>
          <a:lstStyle>
            <a:lvl1pPr>
              <a:defRPr lang="nb-NO" sz="2400"/>
            </a:lvl1pPr>
            <a:lvl2pPr>
              <a:defRPr lang="nb-NO" sz="2000"/>
            </a:lvl2pPr>
            <a:lvl3pPr>
              <a:defRPr lang="nb-NO" sz="1800"/>
            </a:lvl3pPr>
            <a:lvl4pPr>
              <a:defRPr lang="nb-NO" sz="1600"/>
            </a:lvl4pPr>
            <a:lvl5pPr>
              <a:defRPr lang="nb-NO" sz="16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txBox="1">
            <a:spLocks noGrp="1"/>
          </p:cNvSpPr>
          <p:nvPr>
            <p:ph type="body" idx="3"/>
          </p:nvPr>
        </p:nvSpPr>
        <p:spPr>
          <a:xfrm>
            <a:off x="4645023" y="1535113"/>
            <a:ext cx="4041776" cy="639759"/>
          </a:xfrm>
        </p:spPr>
        <p:txBody>
          <a:bodyPr anchor="b"/>
          <a:lstStyle>
            <a:lvl1pPr marL="0" indent="0">
              <a:defRPr lang="nb-NO" sz="2400" b="1"/>
            </a:lvl1pPr>
          </a:lstStyle>
          <a:p>
            <a:pPr lvl="0"/>
            <a:r>
              <a:rPr lang="nb-NO"/>
              <a:t>Klikk for å redigere tekststiler i malen</a:t>
            </a:r>
          </a:p>
        </p:txBody>
      </p:sp>
      <p:sp>
        <p:nvSpPr>
          <p:cNvPr id="6" name="Plassholder for innhold 5"/>
          <p:cNvSpPr txBox="1">
            <a:spLocks noGrp="1"/>
          </p:cNvSpPr>
          <p:nvPr>
            <p:ph idx="4"/>
          </p:nvPr>
        </p:nvSpPr>
        <p:spPr>
          <a:xfrm>
            <a:off x="4645023" y="2174872"/>
            <a:ext cx="4041776" cy="3951286"/>
          </a:xfrm>
        </p:spPr>
        <p:txBody>
          <a:bodyPr/>
          <a:lstStyle>
            <a:lvl1pPr>
              <a:defRPr lang="nb-NO" sz="2400"/>
            </a:lvl1pPr>
            <a:lvl2pPr>
              <a:defRPr lang="nb-NO" sz="2000"/>
            </a:lvl2pPr>
            <a:lvl3pPr>
              <a:defRPr lang="nb-NO" sz="1800"/>
            </a:lvl3pPr>
            <a:lvl4pPr>
              <a:defRPr lang="nb-NO" sz="1600"/>
            </a:lvl4pPr>
            <a:lvl5pPr>
              <a:defRPr lang="nb-NO" sz="16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3894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Tree>
    <p:extLst>
      <p:ext uri="{BB962C8B-B14F-4D97-AF65-F5344CB8AC3E}">
        <p14:creationId xmlns:p14="http://schemas.microsoft.com/office/powerpoint/2010/main" val="3528776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3186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txBox="1">
            <a:spLocks noGrp="1"/>
          </p:cNvSpPr>
          <p:nvPr>
            <p:ph type="title"/>
          </p:nvPr>
        </p:nvSpPr>
        <p:spPr>
          <a:xfrm>
            <a:off x="457200" y="273048"/>
            <a:ext cx="3008311" cy="1162046"/>
          </a:xfrm>
        </p:spPr>
        <p:txBody>
          <a:bodyPr anchor="b" anchorCtr="0"/>
          <a:lstStyle>
            <a:lvl1pPr algn="l">
              <a:defRPr lang="nb-NO" sz="2000" b="1"/>
            </a:lvl1pPr>
          </a:lstStyle>
          <a:p>
            <a:pPr lvl="0"/>
            <a:r>
              <a:rPr lang="nb-NO"/>
              <a:t>Klikk for å redigere tittelstil</a:t>
            </a:r>
          </a:p>
        </p:txBody>
      </p:sp>
      <p:sp>
        <p:nvSpPr>
          <p:cNvPr id="3" name="Plassholder for innhold 2"/>
          <p:cNvSpPr txBox="1">
            <a:spLocks noGrp="1"/>
          </p:cNvSpPr>
          <p:nvPr>
            <p:ph idx="1"/>
          </p:nvPr>
        </p:nvSpPr>
        <p:spPr>
          <a:xfrm>
            <a:off x="3575047" y="273048"/>
            <a:ext cx="5111752" cy="5853110"/>
          </a:xfrm>
        </p:spPr>
        <p:txBody>
          <a:bodyPr/>
          <a:lstStyle>
            <a:lvl1pPr>
              <a:defRPr lang="nb-NO" sz="3200"/>
            </a:lvl1pPr>
            <a:lvl2pPr>
              <a:defRPr lang="nb-NO" sz="2800"/>
            </a:lvl2pPr>
            <a:lvl3pPr>
              <a:defRPr lang="nb-NO" sz="2400"/>
            </a:lvl3pPr>
            <a:lvl4pPr>
              <a:defRPr lang="nb-NO" sz="2000"/>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txBox="1">
            <a:spLocks noGrp="1"/>
          </p:cNvSpPr>
          <p:nvPr>
            <p:ph type="body" idx="2"/>
          </p:nvPr>
        </p:nvSpPr>
        <p:spPr>
          <a:xfrm>
            <a:off x="457200" y="1435095"/>
            <a:ext cx="3008311" cy="4691064"/>
          </a:xfrm>
        </p:spPr>
        <p:txBody>
          <a:bodyPr/>
          <a:lstStyle>
            <a:lvl1pPr marL="0" indent="0">
              <a:defRPr lang="nb-NO" sz="1400"/>
            </a:lvl1pPr>
          </a:lstStyle>
          <a:p>
            <a:pPr lvl="0"/>
            <a:r>
              <a:rPr lang="nb-NO"/>
              <a:t>Klikk for å redigere tekststiler i malen</a:t>
            </a:r>
          </a:p>
        </p:txBody>
      </p:sp>
    </p:spTree>
    <p:extLst>
      <p:ext uri="{BB962C8B-B14F-4D97-AF65-F5344CB8AC3E}">
        <p14:creationId xmlns:p14="http://schemas.microsoft.com/office/powerpoint/2010/main" val="462880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
        <p:nvSpPr>
          <p:cNvPr id="3" name="Plassholder for innhold 2"/>
          <p:cNvSpPr txBox="1">
            <a:spLocks noGrp="1"/>
          </p:cNvSpPr>
          <p:nvPr>
            <p:ph idx="1"/>
          </p:nvPr>
        </p:nvSpPr>
        <p:spPr/>
        <p:txBody>
          <a:bodyPr/>
          <a:lstStyle>
            <a:lvl1pPr>
              <a:defRPr lang="nb-NO"/>
            </a:lvl1pPr>
            <a:lvl2pPr>
              <a:defRPr lang="nb-NO"/>
            </a:lvl2pPr>
            <a:lvl3pPr>
              <a:defRPr lang="nb-NO"/>
            </a:lvl3pPr>
            <a:lvl4pPr>
              <a:defRPr lang="nb-NO"/>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26292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txBox="1">
            <a:spLocks noGrp="1"/>
          </p:cNvSpPr>
          <p:nvPr>
            <p:ph type="title"/>
          </p:nvPr>
        </p:nvSpPr>
        <p:spPr>
          <a:xfrm>
            <a:off x="1792288" y="4800600"/>
            <a:ext cx="5486400" cy="566735"/>
          </a:xfrm>
        </p:spPr>
        <p:txBody>
          <a:bodyPr anchor="b" anchorCtr="0"/>
          <a:lstStyle>
            <a:lvl1pPr algn="l">
              <a:defRPr lang="nb-NO" sz="2000" b="1"/>
            </a:lvl1pPr>
          </a:lstStyle>
          <a:p>
            <a:pPr lvl="0"/>
            <a:r>
              <a:rPr lang="nb-NO"/>
              <a:t>Klikk for å redigere tittelstil</a:t>
            </a:r>
          </a:p>
        </p:txBody>
      </p:sp>
      <p:sp>
        <p:nvSpPr>
          <p:cNvPr id="3" name="Plassholder for bilde 2"/>
          <p:cNvSpPr txBox="1">
            <a:spLocks noGrp="1"/>
          </p:cNvSpPr>
          <p:nvPr>
            <p:ph type="pic" idx="1"/>
          </p:nvPr>
        </p:nvSpPr>
        <p:spPr>
          <a:xfrm>
            <a:off x="1792288" y="612776"/>
            <a:ext cx="5486400" cy="4114800"/>
          </a:xfrm>
        </p:spPr>
        <p:txBody>
          <a:bodyPr/>
          <a:lstStyle>
            <a:lvl1pPr marL="0" indent="0">
              <a:defRPr lang="nb-NO" sz="3200"/>
            </a:lvl1pPr>
          </a:lstStyle>
          <a:p>
            <a:pPr lvl="0"/>
            <a:endParaRPr lang="nb-NO"/>
          </a:p>
        </p:txBody>
      </p:sp>
      <p:sp>
        <p:nvSpPr>
          <p:cNvPr id="4" name="Plassholder for tekst 3"/>
          <p:cNvSpPr txBox="1">
            <a:spLocks noGrp="1"/>
          </p:cNvSpPr>
          <p:nvPr>
            <p:ph type="body" idx="2"/>
          </p:nvPr>
        </p:nvSpPr>
        <p:spPr>
          <a:xfrm>
            <a:off x="1792288" y="5367335"/>
            <a:ext cx="5486400" cy="804864"/>
          </a:xfrm>
        </p:spPr>
        <p:txBody>
          <a:bodyPr/>
          <a:lstStyle>
            <a:lvl1pPr marL="0" indent="0">
              <a:defRPr lang="nb-NO" sz="1400"/>
            </a:lvl1pPr>
          </a:lstStyle>
          <a:p>
            <a:pPr lvl="0"/>
            <a:r>
              <a:rPr lang="nb-NO"/>
              <a:t>Klikk for å redigere tekststiler i malen</a:t>
            </a:r>
          </a:p>
        </p:txBody>
      </p:sp>
    </p:spTree>
    <p:extLst>
      <p:ext uri="{BB962C8B-B14F-4D97-AF65-F5344CB8AC3E}">
        <p14:creationId xmlns:p14="http://schemas.microsoft.com/office/powerpoint/2010/main" val="2203465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
        <p:nvSpPr>
          <p:cNvPr id="3" name="Plassholder for loddrett tekst 2"/>
          <p:cNvSpPr txBox="1">
            <a:spLocks noGrp="1"/>
          </p:cNvSpPr>
          <p:nvPr>
            <p:ph type="body" orient="vert" idx="1"/>
          </p:nvPr>
        </p:nvSpPr>
        <p:spPr/>
        <p:txBody>
          <a:bodyPr vert="eaVert"/>
          <a:lstStyle>
            <a:lvl1pPr>
              <a:defRPr lang="nb-NO"/>
            </a:lvl1pPr>
            <a:lvl2pPr>
              <a:defRPr lang="nb-NO"/>
            </a:lvl2pPr>
            <a:lvl3pPr>
              <a:defRPr lang="nb-NO"/>
            </a:lvl3pPr>
            <a:lvl4pPr>
              <a:defRPr lang="nb-NO"/>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979545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txBox="1">
            <a:spLocks noGrp="1"/>
          </p:cNvSpPr>
          <p:nvPr>
            <p:ph type="title" orient="vert"/>
          </p:nvPr>
        </p:nvSpPr>
        <p:spPr>
          <a:xfrm>
            <a:off x="6627808" y="273048"/>
            <a:ext cx="2055808" cy="5854702"/>
          </a:xfrm>
        </p:spPr>
        <p:txBody>
          <a:bodyPr vert="eaVert"/>
          <a:lstStyle>
            <a:lvl1pPr>
              <a:defRPr lang="nb-NO"/>
            </a:lvl1pPr>
          </a:lstStyle>
          <a:p>
            <a:pPr lvl="0"/>
            <a:r>
              <a:rPr lang="nb-NO"/>
              <a:t>Klikk for å redigere tittelstil</a:t>
            </a:r>
          </a:p>
        </p:txBody>
      </p:sp>
      <p:sp>
        <p:nvSpPr>
          <p:cNvPr id="3" name="Plassholder for loddrett tekst 2"/>
          <p:cNvSpPr txBox="1">
            <a:spLocks noGrp="1"/>
          </p:cNvSpPr>
          <p:nvPr>
            <p:ph type="body" orient="vert" idx="1"/>
          </p:nvPr>
        </p:nvSpPr>
        <p:spPr>
          <a:xfrm>
            <a:off x="457200" y="273048"/>
            <a:ext cx="6018215" cy="5854702"/>
          </a:xfrm>
        </p:spPr>
        <p:txBody>
          <a:bodyPr vert="eaVert"/>
          <a:lstStyle>
            <a:lvl1pPr>
              <a:defRPr lang="nb-NO"/>
            </a:lvl1pPr>
            <a:lvl2pPr>
              <a:defRPr lang="nb-NO"/>
            </a:lvl2pPr>
            <a:lvl3pPr>
              <a:defRPr lang="nb-NO"/>
            </a:lvl3pPr>
            <a:lvl4pPr>
              <a:defRPr lang="nb-NO"/>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777416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Egendefinert oppsett">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Tree>
    <p:extLst>
      <p:ext uri="{BB962C8B-B14F-4D97-AF65-F5344CB8AC3E}">
        <p14:creationId xmlns:p14="http://schemas.microsoft.com/office/powerpoint/2010/main" val="549760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txBox="1">
            <a:spLocks noGrp="1"/>
          </p:cNvSpPr>
          <p:nvPr>
            <p:ph type="title"/>
          </p:nvPr>
        </p:nvSpPr>
        <p:spPr>
          <a:xfrm>
            <a:off x="722311" y="4406895"/>
            <a:ext cx="7772400" cy="1362071"/>
          </a:xfrm>
        </p:spPr>
        <p:txBody>
          <a:bodyPr anchorCtr="0"/>
          <a:lstStyle>
            <a:lvl1pPr algn="l">
              <a:defRPr lang="nb-NO" sz="4000" b="1" cap="all"/>
            </a:lvl1pPr>
          </a:lstStyle>
          <a:p>
            <a:pPr lvl="0"/>
            <a:r>
              <a:rPr lang="nb-NO"/>
              <a:t>Klikk for å redigere tittelstil</a:t>
            </a:r>
          </a:p>
        </p:txBody>
      </p:sp>
      <p:sp>
        <p:nvSpPr>
          <p:cNvPr id="3" name="Plassholder for tekst 2"/>
          <p:cNvSpPr txBox="1">
            <a:spLocks noGrp="1"/>
          </p:cNvSpPr>
          <p:nvPr>
            <p:ph type="body" idx="1"/>
          </p:nvPr>
        </p:nvSpPr>
        <p:spPr>
          <a:xfrm>
            <a:off x="722311" y="2906713"/>
            <a:ext cx="7772400" cy="1500182"/>
          </a:xfrm>
        </p:spPr>
        <p:txBody>
          <a:bodyPr anchor="b"/>
          <a:lstStyle>
            <a:lvl1pPr marL="0" indent="0">
              <a:defRPr lang="nb-NO"/>
            </a:lvl1pPr>
          </a:lstStyle>
          <a:p>
            <a:pPr lvl="0"/>
            <a:r>
              <a:rPr lang="nb-NO"/>
              <a:t>Klikk for å redigere tekststiler i malen</a:t>
            </a:r>
          </a:p>
        </p:txBody>
      </p:sp>
    </p:spTree>
    <p:extLst>
      <p:ext uri="{BB962C8B-B14F-4D97-AF65-F5344CB8AC3E}">
        <p14:creationId xmlns:p14="http://schemas.microsoft.com/office/powerpoint/2010/main" val="3259890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
        <p:nvSpPr>
          <p:cNvPr id="3" name="Plassholder for innhold 2"/>
          <p:cNvSpPr txBox="1">
            <a:spLocks noGrp="1"/>
          </p:cNvSpPr>
          <p:nvPr>
            <p:ph idx="1"/>
          </p:nvPr>
        </p:nvSpPr>
        <p:spPr>
          <a:xfrm>
            <a:off x="457200" y="1604964"/>
            <a:ext cx="4037011" cy="4522786"/>
          </a:xfrm>
        </p:spPr>
        <p:txBody>
          <a:bodyPr/>
          <a:lstStyle>
            <a:lvl1pPr>
              <a:defRPr lang="nb-NO" sz="2800"/>
            </a:lvl1pPr>
            <a:lvl2pPr>
              <a:defRPr lang="nb-NO" sz="2400"/>
            </a:lvl2pPr>
            <a:lvl3pPr>
              <a:defRPr lang="nb-NO" sz="2000"/>
            </a:lvl3pPr>
            <a:lvl4pPr>
              <a:defRPr lang="nb-NO" sz="1800"/>
            </a:lvl4pPr>
            <a:lvl5pPr>
              <a:defRPr lang="nb-NO" sz="18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txBox="1">
            <a:spLocks noGrp="1"/>
          </p:cNvSpPr>
          <p:nvPr>
            <p:ph idx="2"/>
          </p:nvPr>
        </p:nvSpPr>
        <p:spPr>
          <a:xfrm>
            <a:off x="4646615" y="1604964"/>
            <a:ext cx="4037011" cy="4522786"/>
          </a:xfrm>
        </p:spPr>
        <p:txBody>
          <a:bodyPr/>
          <a:lstStyle>
            <a:lvl1pPr>
              <a:defRPr lang="nb-NO" sz="2800"/>
            </a:lvl1pPr>
            <a:lvl2pPr>
              <a:defRPr lang="nb-NO" sz="2400"/>
            </a:lvl2pPr>
            <a:lvl3pPr>
              <a:defRPr lang="nb-NO" sz="2000"/>
            </a:lvl3pPr>
            <a:lvl4pPr>
              <a:defRPr lang="nb-NO" sz="1800"/>
            </a:lvl4pPr>
            <a:lvl5pPr>
              <a:defRPr lang="nb-NO" sz="18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358736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txBox="1">
            <a:spLocks noGrp="1"/>
          </p:cNvSpPr>
          <p:nvPr>
            <p:ph type="title"/>
          </p:nvPr>
        </p:nvSpPr>
        <p:spPr>
          <a:xfrm>
            <a:off x="457200" y="274640"/>
            <a:ext cx="8229600" cy="1143000"/>
          </a:xfrm>
        </p:spPr>
        <p:txBody>
          <a:bodyPr/>
          <a:lstStyle>
            <a:lvl1pPr>
              <a:defRPr lang="nb-NO"/>
            </a:lvl1pPr>
          </a:lstStyle>
          <a:p>
            <a:pPr lvl="0"/>
            <a:r>
              <a:rPr lang="nb-NO"/>
              <a:t>Klikk for å redigere tittelstil</a:t>
            </a:r>
          </a:p>
        </p:txBody>
      </p:sp>
      <p:sp>
        <p:nvSpPr>
          <p:cNvPr id="3" name="Plassholder for tekst 2"/>
          <p:cNvSpPr txBox="1">
            <a:spLocks noGrp="1"/>
          </p:cNvSpPr>
          <p:nvPr>
            <p:ph type="body" idx="1"/>
          </p:nvPr>
        </p:nvSpPr>
        <p:spPr>
          <a:xfrm>
            <a:off x="457200" y="1535113"/>
            <a:ext cx="4040184" cy="639759"/>
          </a:xfrm>
        </p:spPr>
        <p:txBody>
          <a:bodyPr anchor="b"/>
          <a:lstStyle>
            <a:lvl1pPr marL="0" indent="0">
              <a:defRPr lang="nb-NO" sz="2400" b="1"/>
            </a:lvl1pPr>
          </a:lstStyle>
          <a:p>
            <a:pPr lvl="0"/>
            <a:r>
              <a:rPr lang="nb-NO"/>
              <a:t>Klikk for å redigere tekststiler i malen</a:t>
            </a:r>
          </a:p>
        </p:txBody>
      </p:sp>
      <p:sp>
        <p:nvSpPr>
          <p:cNvPr id="4" name="Plassholder for innhold 3"/>
          <p:cNvSpPr txBox="1">
            <a:spLocks noGrp="1"/>
          </p:cNvSpPr>
          <p:nvPr>
            <p:ph idx="2"/>
          </p:nvPr>
        </p:nvSpPr>
        <p:spPr>
          <a:xfrm>
            <a:off x="457200" y="2174872"/>
            <a:ext cx="4040184" cy="3951286"/>
          </a:xfrm>
        </p:spPr>
        <p:txBody>
          <a:bodyPr/>
          <a:lstStyle>
            <a:lvl1pPr>
              <a:defRPr lang="nb-NO" sz="2400"/>
            </a:lvl1pPr>
            <a:lvl2pPr>
              <a:defRPr lang="nb-NO" sz="2000"/>
            </a:lvl2pPr>
            <a:lvl3pPr>
              <a:defRPr lang="nb-NO" sz="1800"/>
            </a:lvl3pPr>
            <a:lvl4pPr>
              <a:defRPr lang="nb-NO" sz="1600"/>
            </a:lvl4pPr>
            <a:lvl5pPr>
              <a:defRPr lang="nb-NO" sz="16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txBox="1">
            <a:spLocks noGrp="1"/>
          </p:cNvSpPr>
          <p:nvPr>
            <p:ph type="body" idx="3"/>
          </p:nvPr>
        </p:nvSpPr>
        <p:spPr>
          <a:xfrm>
            <a:off x="4645023" y="1535113"/>
            <a:ext cx="4041776" cy="639759"/>
          </a:xfrm>
        </p:spPr>
        <p:txBody>
          <a:bodyPr anchor="b"/>
          <a:lstStyle>
            <a:lvl1pPr marL="0" indent="0">
              <a:defRPr lang="nb-NO" sz="2400" b="1"/>
            </a:lvl1pPr>
          </a:lstStyle>
          <a:p>
            <a:pPr lvl="0"/>
            <a:r>
              <a:rPr lang="nb-NO"/>
              <a:t>Klikk for å redigere tekststiler i malen</a:t>
            </a:r>
          </a:p>
        </p:txBody>
      </p:sp>
      <p:sp>
        <p:nvSpPr>
          <p:cNvPr id="6" name="Plassholder for innhold 5"/>
          <p:cNvSpPr txBox="1">
            <a:spLocks noGrp="1"/>
          </p:cNvSpPr>
          <p:nvPr>
            <p:ph idx="4"/>
          </p:nvPr>
        </p:nvSpPr>
        <p:spPr>
          <a:xfrm>
            <a:off x="4645023" y="2174872"/>
            <a:ext cx="4041776" cy="3951286"/>
          </a:xfrm>
        </p:spPr>
        <p:txBody>
          <a:bodyPr/>
          <a:lstStyle>
            <a:lvl1pPr>
              <a:defRPr lang="nb-NO" sz="2400"/>
            </a:lvl1pPr>
            <a:lvl2pPr>
              <a:defRPr lang="nb-NO" sz="2000"/>
            </a:lvl2pPr>
            <a:lvl3pPr>
              <a:defRPr lang="nb-NO" sz="1800"/>
            </a:lvl3pPr>
            <a:lvl4pPr>
              <a:defRPr lang="nb-NO" sz="1600"/>
            </a:lvl4pPr>
            <a:lvl5pPr>
              <a:defRPr lang="nb-NO" sz="16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05795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lang="nb-NO"/>
            </a:lvl1pPr>
          </a:lstStyle>
          <a:p>
            <a:pPr lvl="0"/>
            <a:r>
              <a:rPr lang="nb-NO"/>
              <a:t>Klikk for å redigere tittelstil</a:t>
            </a:r>
          </a:p>
        </p:txBody>
      </p:sp>
    </p:spTree>
    <p:extLst>
      <p:ext uri="{BB962C8B-B14F-4D97-AF65-F5344CB8AC3E}">
        <p14:creationId xmlns:p14="http://schemas.microsoft.com/office/powerpoint/2010/main" val="3082021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657616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txBox="1">
            <a:spLocks noGrp="1"/>
          </p:cNvSpPr>
          <p:nvPr>
            <p:ph type="title"/>
          </p:nvPr>
        </p:nvSpPr>
        <p:spPr>
          <a:xfrm>
            <a:off x="457200" y="273048"/>
            <a:ext cx="3008311" cy="1162046"/>
          </a:xfrm>
        </p:spPr>
        <p:txBody>
          <a:bodyPr anchor="b" anchorCtr="0"/>
          <a:lstStyle>
            <a:lvl1pPr algn="l">
              <a:defRPr lang="nb-NO" sz="2000" b="1"/>
            </a:lvl1pPr>
          </a:lstStyle>
          <a:p>
            <a:pPr lvl="0"/>
            <a:r>
              <a:rPr lang="nb-NO"/>
              <a:t>Klikk for å redigere tittelstil</a:t>
            </a:r>
          </a:p>
        </p:txBody>
      </p:sp>
      <p:sp>
        <p:nvSpPr>
          <p:cNvPr id="3" name="Plassholder for innhold 2"/>
          <p:cNvSpPr txBox="1">
            <a:spLocks noGrp="1"/>
          </p:cNvSpPr>
          <p:nvPr>
            <p:ph idx="1"/>
          </p:nvPr>
        </p:nvSpPr>
        <p:spPr>
          <a:xfrm>
            <a:off x="3575047" y="273048"/>
            <a:ext cx="5111752" cy="5853110"/>
          </a:xfrm>
        </p:spPr>
        <p:txBody>
          <a:bodyPr/>
          <a:lstStyle>
            <a:lvl1pPr>
              <a:defRPr lang="nb-NO" sz="3200"/>
            </a:lvl1pPr>
            <a:lvl2pPr>
              <a:defRPr lang="nb-NO" sz="2800"/>
            </a:lvl2pPr>
            <a:lvl3pPr>
              <a:defRPr lang="nb-NO" sz="2400"/>
            </a:lvl3pPr>
            <a:lvl4pPr>
              <a:defRPr lang="nb-NO" sz="2000"/>
            </a:lvl4pPr>
            <a:lvl5pPr>
              <a:defRPr lang="nb-NO"/>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txBox="1">
            <a:spLocks noGrp="1"/>
          </p:cNvSpPr>
          <p:nvPr>
            <p:ph type="body" idx="2"/>
          </p:nvPr>
        </p:nvSpPr>
        <p:spPr>
          <a:xfrm>
            <a:off x="457200" y="1435095"/>
            <a:ext cx="3008311" cy="4691064"/>
          </a:xfrm>
        </p:spPr>
        <p:txBody>
          <a:bodyPr/>
          <a:lstStyle>
            <a:lvl1pPr marL="0" indent="0">
              <a:defRPr lang="nb-NO" sz="1400"/>
            </a:lvl1pPr>
          </a:lstStyle>
          <a:p>
            <a:pPr lvl="0"/>
            <a:r>
              <a:rPr lang="nb-NO"/>
              <a:t>Klikk for å redigere tekststiler i malen</a:t>
            </a:r>
          </a:p>
        </p:txBody>
      </p:sp>
    </p:spTree>
    <p:extLst>
      <p:ext uri="{BB962C8B-B14F-4D97-AF65-F5344CB8AC3E}">
        <p14:creationId xmlns:p14="http://schemas.microsoft.com/office/powerpoint/2010/main" val="4083130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txBox="1">
            <a:spLocks noGrp="1"/>
          </p:cNvSpPr>
          <p:nvPr>
            <p:ph type="title"/>
          </p:nvPr>
        </p:nvSpPr>
        <p:spPr>
          <a:xfrm>
            <a:off x="1792288" y="4800600"/>
            <a:ext cx="5486400" cy="566735"/>
          </a:xfrm>
        </p:spPr>
        <p:txBody>
          <a:bodyPr anchor="b" anchorCtr="0"/>
          <a:lstStyle>
            <a:lvl1pPr algn="l">
              <a:defRPr lang="nb-NO" sz="2000" b="1"/>
            </a:lvl1pPr>
          </a:lstStyle>
          <a:p>
            <a:pPr lvl="0"/>
            <a:r>
              <a:rPr lang="nb-NO"/>
              <a:t>Klikk for å redigere tittelstil</a:t>
            </a:r>
          </a:p>
        </p:txBody>
      </p:sp>
      <p:sp>
        <p:nvSpPr>
          <p:cNvPr id="3" name="Plassholder for bilde 2"/>
          <p:cNvSpPr txBox="1">
            <a:spLocks noGrp="1"/>
          </p:cNvSpPr>
          <p:nvPr>
            <p:ph type="pic" idx="1"/>
          </p:nvPr>
        </p:nvSpPr>
        <p:spPr>
          <a:xfrm>
            <a:off x="1792288" y="612776"/>
            <a:ext cx="5486400" cy="4114800"/>
          </a:xfrm>
        </p:spPr>
        <p:txBody>
          <a:bodyPr/>
          <a:lstStyle>
            <a:lvl1pPr marL="0" indent="0">
              <a:defRPr lang="nb-NO" sz="3200"/>
            </a:lvl1pPr>
          </a:lstStyle>
          <a:p>
            <a:pPr lvl="0"/>
            <a:endParaRPr lang="nb-NO"/>
          </a:p>
        </p:txBody>
      </p:sp>
      <p:sp>
        <p:nvSpPr>
          <p:cNvPr id="4" name="Plassholder for tekst 3"/>
          <p:cNvSpPr txBox="1">
            <a:spLocks noGrp="1"/>
          </p:cNvSpPr>
          <p:nvPr>
            <p:ph type="body" idx="2"/>
          </p:nvPr>
        </p:nvSpPr>
        <p:spPr>
          <a:xfrm>
            <a:off x="1792288" y="5367335"/>
            <a:ext cx="5486400" cy="804864"/>
          </a:xfrm>
        </p:spPr>
        <p:txBody>
          <a:bodyPr/>
          <a:lstStyle>
            <a:lvl1pPr marL="0" indent="0">
              <a:defRPr lang="nb-NO" sz="1400"/>
            </a:lvl1pPr>
          </a:lstStyle>
          <a:p>
            <a:pPr lvl="0"/>
            <a:r>
              <a:rPr lang="nb-NO"/>
              <a:t>Klikk for å redigere tekststiler i malen</a:t>
            </a:r>
          </a:p>
        </p:txBody>
      </p:sp>
    </p:spTree>
    <p:extLst>
      <p:ext uri="{BB962C8B-B14F-4D97-AF65-F5344CB8AC3E}">
        <p14:creationId xmlns:p14="http://schemas.microsoft.com/office/powerpoint/2010/main" val="3175213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28600" y="4419596"/>
            <a:ext cx="1295403" cy="9905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3" name="Rectangle 2"/>
          <p:cNvSpPr/>
          <p:nvPr/>
        </p:nvSpPr>
        <p:spPr>
          <a:xfrm>
            <a:off x="1495428" y="815973"/>
            <a:ext cx="7062789" cy="5226052"/>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4" name="Rectangle 3"/>
          <p:cNvSpPr/>
          <p:nvPr/>
        </p:nvSpPr>
        <p:spPr>
          <a:xfrm>
            <a:off x="268284" y="155576"/>
            <a:ext cx="7467603" cy="457200"/>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5" name="Rectangle 4"/>
          <p:cNvSpPr/>
          <p:nvPr/>
        </p:nvSpPr>
        <p:spPr>
          <a:xfrm>
            <a:off x="2382834" y="639759"/>
            <a:ext cx="9144000" cy="3047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6" name="Rectangle 5"/>
          <p:cNvSpPr/>
          <p:nvPr/>
        </p:nvSpPr>
        <p:spPr>
          <a:xfrm>
            <a:off x="2382834" y="639759"/>
            <a:ext cx="4962521" cy="3047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7" name="Rectangle 6"/>
          <p:cNvSpPr/>
          <p:nvPr/>
        </p:nvSpPr>
        <p:spPr>
          <a:xfrm>
            <a:off x="914400" y="971550"/>
            <a:ext cx="9144000" cy="3047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8" name="Rectangle 7"/>
          <p:cNvSpPr/>
          <p:nvPr/>
        </p:nvSpPr>
        <p:spPr>
          <a:xfrm>
            <a:off x="914400" y="971550"/>
            <a:ext cx="4960940" cy="3047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9" name="Rectangle 8"/>
          <p:cNvSpPr/>
          <p:nvPr/>
        </p:nvSpPr>
        <p:spPr>
          <a:xfrm>
            <a:off x="914400" y="989015"/>
            <a:ext cx="9144000" cy="3047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0" name="Rectangle 9"/>
          <p:cNvSpPr/>
          <p:nvPr/>
        </p:nvSpPr>
        <p:spPr>
          <a:xfrm>
            <a:off x="914400" y="989015"/>
            <a:ext cx="4960940" cy="3047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1" name="Rectangle 10"/>
          <p:cNvSpPr/>
          <p:nvPr/>
        </p:nvSpPr>
        <p:spPr>
          <a:xfrm>
            <a:off x="4543425" y="514350"/>
            <a:ext cx="2055808" cy="1196977"/>
          </a:xfrm>
          <a:prstGeom prst="rect">
            <a:avLst/>
          </a:prstGeom>
          <a:solidFill>
            <a:srgbClr val="FF6600">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2" name="Rectangle 11"/>
          <p:cNvSpPr/>
          <p:nvPr/>
        </p:nvSpPr>
        <p:spPr>
          <a:xfrm>
            <a:off x="1755776" y="1015998"/>
            <a:ext cx="2055808" cy="1196977"/>
          </a:xfrm>
          <a:prstGeom prst="rect">
            <a:avLst/>
          </a:prstGeom>
          <a:solidFill>
            <a:srgbClr val="FF6600">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3" name="Rectangle 12"/>
          <p:cNvSpPr/>
          <p:nvPr/>
        </p:nvSpPr>
        <p:spPr>
          <a:xfrm>
            <a:off x="3349620" y="1206495"/>
            <a:ext cx="2055808" cy="1196977"/>
          </a:xfrm>
          <a:prstGeom prst="rect">
            <a:avLst/>
          </a:prstGeom>
          <a:solidFill>
            <a:srgbClr val="FF6600">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4" name="Rectangle 13"/>
          <p:cNvSpPr/>
          <p:nvPr/>
        </p:nvSpPr>
        <p:spPr>
          <a:xfrm>
            <a:off x="279404" y="1563688"/>
            <a:ext cx="2055808" cy="1196977"/>
          </a:xfrm>
          <a:prstGeom prst="rect">
            <a:avLst/>
          </a:prstGeom>
          <a:solidFill>
            <a:srgbClr val="FF6600">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5" name="Rectangle 14"/>
          <p:cNvSpPr/>
          <p:nvPr/>
        </p:nvSpPr>
        <p:spPr>
          <a:xfrm>
            <a:off x="6100767" y="752478"/>
            <a:ext cx="2055808" cy="1196977"/>
          </a:xfrm>
          <a:prstGeom prst="rect">
            <a:avLst/>
          </a:prstGeom>
          <a:solidFill>
            <a:srgbClr val="FF6600">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6" name="Rectangle 15"/>
          <p:cNvSpPr/>
          <p:nvPr/>
        </p:nvSpPr>
        <p:spPr>
          <a:xfrm>
            <a:off x="7232647" y="201616"/>
            <a:ext cx="2055808" cy="1196977"/>
          </a:xfrm>
          <a:prstGeom prst="rect">
            <a:avLst/>
          </a:prstGeom>
          <a:solidFill>
            <a:srgbClr val="FF6600">
              <a:alpha val="0"/>
            </a:srgbClr>
          </a:solid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17" name="Rectangle 16"/>
          <p:cNvSpPr txBox="1">
            <a:spLocks noGrp="1"/>
          </p:cNvSpPr>
          <p:nvPr>
            <p:ph type="title"/>
          </p:nvPr>
        </p:nvSpPr>
        <p:spPr>
          <a:xfrm>
            <a:off x="366710" y="3400425"/>
            <a:ext cx="4473573" cy="758823"/>
          </a:xfrm>
          <a:prstGeom prst="rect">
            <a:avLst/>
          </a:prstGeom>
          <a:noFill/>
          <a:ln>
            <a:noFill/>
          </a:ln>
        </p:spPr>
        <p:txBody>
          <a:bodyPr vert="horz" wrap="square" lIns="90004" tIns="44997" rIns="90004" bIns="44997" anchor="t" anchorCtr="1" compatLnSpc="1"/>
          <a:lstStyle/>
          <a:p>
            <a:pPr lvl="0"/>
            <a:r>
              <a:rPr lang="en-GB"/>
              <a:t>Click to edit the title text format</a:t>
            </a:r>
          </a:p>
        </p:txBody>
      </p:sp>
      <p:sp>
        <p:nvSpPr>
          <p:cNvPr id="18" name="Rectangle 17"/>
          <p:cNvSpPr txBox="1">
            <a:spLocks noGrp="1"/>
          </p:cNvSpPr>
          <p:nvPr>
            <p:ph type="body" idx="1"/>
          </p:nvPr>
        </p:nvSpPr>
        <p:spPr>
          <a:xfrm>
            <a:off x="457200" y="1604964"/>
            <a:ext cx="8226427" cy="4522786"/>
          </a:xfrm>
          <a:prstGeom prst="rect">
            <a:avLst/>
          </a:prstGeom>
          <a:noFill/>
          <a:ln>
            <a:noFill/>
          </a:ln>
        </p:spPr>
        <p:txBody>
          <a:bodyPr vert="horz" wrap="square" lIns="0" tIns="0" rIns="0" bIns="0"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449263" rtl="0" fontAlgn="auto" hangingPunct="0">
        <a:lnSpc>
          <a:spcPct val="101000"/>
        </a:lnSpc>
        <a:spcBef>
          <a:spcPts val="0"/>
        </a:spcBef>
        <a:spcAft>
          <a:spcPts val="0"/>
        </a:spcAft>
        <a:buNone/>
        <a:tabLst/>
        <a:defRPr lang="en-GB" sz="1000" b="0" i="0" u="none" strike="noStrike" kern="0" cap="none" spc="0" baseline="0">
          <a:solidFill>
            <a:srgbClr val="000000"/>
          </a:solidFill>
          <a:uFillTx/>
          <a:latin typeface="Verdana"/>
          <a:ea typeface="Microsoft YaHei"/>
        </a:defRPr>
      </a:lvl1pPr>
    </p:titleStyle>
    <p:bodyStyle>
      <a:lvl1pPr marL="342900" marR="0" lvl="0" indent="-342900" algn="l" defTabSz="449263" rtl="0" fontAlgn="auto" hangingPunct="0">
        <a:lnSpc>
          <a:spcPct val="101000"/>
        </a:lnSpc>
        <a:spcBef>
          <a:spcPts val="0"/>
        </a:spcBef>
        <a:spcAft>
          <a:spcPts val="1425"/>
        </a:spcAft>
        <a:buNone/>
        <a:tabLst/>
        <a:defRPr lang="en-GB" sz="2000" b="0" i="0" u="none" strike="noStrike" kern="0" cap="none" spc="0" baseline="0">
          <a:solidFill>
            <a:srgbClr val="000000"/>
          </a:solidFill>
          <a:uFillTx/>
          <a:latin typeface="Verdana"/>
          <a:ea typeface="Microsoft YaHei"/>
        </a:defRPr>
      </a:lvl1pPr>
      <a:lvl2pPr marL="742950" marR="0" lvl="1" indent="-285750" algn="l" defTabSz="449263" rtl="0" fontAlgn="auto" hangingPunct="0">
        <a:lnSpc>
          <a:spcPct val="101000"/>
        </a:lnSpc>
        <a:spcBef>
          <a:spcPts val="0"/>
        </a:spcBef>
        <a:spcAft>
          <a:spcPts val="1140"/>
        </a:spcAft>
        <a:buNone/>
        <a:tabLst/>
        <a:defRPr lang="en-GB" sz="1600" b="0" i="0" u="none" strike="noStrike" kern="0" cap="none" spc="0" baseline="0">
          <a:solidFill>
            <a:srgbClr val="000000"/>
          </a:solidFill>
          <a:uFillTx/>
          <a:latin typeface="Verdana"/>
          <a:ea typeface="Microsoft YaHei"/>
        </a:defRPr>
      </a:lvl2pPr>
      <a:lvl3pPr marL="1143000" marR="0" lvl="2" indent="-228600" algn="l" defTabSz="449263" rtl="0" fontAlgn="auto" hangingPunct="0">
        <a:lnSpc>
          <a:spcPct val="101000"/>
        </a:lnSpc>
        <a:spcBef>
          <a:spcPts val="0"/>
        </a:spcBef>
        <a:spcAft>
          <a:spcPts val="850"/>
        </a:spcAft>
        <a:buNone/>
        <a:tabLst/>
        <a:defRPr lang="en-GB" sz="1600" b="0" i="0" u="none" strike="noStrike" kern="0" cap="none" spc="0" baseline="0">
          <a:solidFill>
            <a:srgbClr val="000000"/>
          </a:solidFill>
          <a:uFillTx/>
          <a:latin typeface="Verdana"/>
          <a:ea typeface="Microsoft YaHei"/>
        </a:defRPr>
      </a:lvl3pPr>
      <a:lvl4pPr marL="1600200" marR="0" lvl="3" indent="-228600" algn="l" defTabSz="449263" rtl="0" fontAlgn="auto" hangingPunct="0">
        <a:lnSpc>
          <a:spcPct val="101000"/>
        </a:lnSpc>
        <a:spcBef>
          <a:spcPts val="0"/>
        </a:spcBef>
        <a:spcAft>
          <a:spcPts val="575"/>
        </a:spcAft>
        <a:buNone/>
        <a:tabLst/>
        <a:defRPr lang="en-GB" sz="1400" b="0" i="0" u="none" strike="noStrike" kern="0" cap="none" spc="0" baseline="0">
          <a:solidFill>
            <a:srgbClr val="000000"/>
          </a:solidFill>
          <a:uFillTx/>
          <a:latin typeface="Verdana"/>
          <a:ea typeface="Microsoft YaHei"/>
        </a:defRPr>
      </a:lvl4pPr>
      <a:lvl5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5pPr>
      <a:lvl6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6pPr>
      <a:lvl7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7pPr>
      <a:lvl8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8pPr>
      <a:lvl9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28600" y="4419596"/>
            <a:ext cx="1295403" cy="99059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3" name="Rectangle 2"/>
          <p:cNvSpPr/>
          <p:nvPr/>
        </p:nvSpPr>
        <p:spPr>
          <a:xfrm>
            <a:off x="1495428" y="815973"/>
            <a:ext cx="7062789" cy="5226052"/>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4" name="Rectangle 3"/>
          <p:cNvSpPr txBox="1">
            <a:spLocks noGrp="1"/>
          </p:cNvSpPr>
          <p:nvPr>
            <p:ph type="title"/>
          </p:nvPr>
        </p:nvSpPr>
        <p:spPr>
          <a:xfrm>
            <a:off x="457200" y="273048"/>
            <a:ext cx="8226427" cy="1141408"/>
          </a:xfrm>
          <a:prstGeom prst="rect">
            <a:avLst/>
          </a:prstGeom>
          <a:noFill/>
          <a:ln>
            <a:noFill/>
          </a:ln>
        </p:spPr>
        <p:txBody>
          <a:bodyPr vert="horz" wrap="square" lIns="0" tIns="0" rIns="0" bIns="0" anchor="ctr" anchorCtr="1" compatLnSpc="1"/>
          <a:lstStyle/>
          <a:p>
            <a:pPr lvl="0"/>
            <a:r>
              <a:rPr lang="en-GB"/>
              <a:t>Click to edit the title text format</a:t>
            </a:r>
          </a:p>
        </p:txBody>
      </p:sp>
      <p:sp>
        <p:nvSpPr>
          <p:cNvPr id="5" name="Rectangle 4"/>
          <p:cNvSpPr txBox="1">
            <a:spLocks noGrp="1"/>
          </p:cNvSpPr>
          <p:nvPr>
            <p:ph type="body" idx="1"/>
          </p:nvPr>
        </p:nvSpPr>
        <p:spPr>
          <a:xfrm>
            <a:off x="457200" y="1604964"/>
            <a:ext cx="8226427" cy="4522786"/>
          </a:xfrm>
          <a:prstGeom prst="rect">
            <a:avLst/>
          </a:prstGeom>
          <a:noFill/>
          <a:ln>
            <a:noFill/>
          </a:ln>
        </p:spPr>
        <p:txBody>
          <a:bodyPr vert="horz" wrap="square" lIns="0" tIns="0" rIns="0" bIns="0"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449263" rtl="0" fontAlgn="auto" hangingPunct="0">
        <a:lnSpc>
          <a:spcPct val="101000"/>
        </a:lnSpc>
        <a:spcBef>
          <a:spcPts val="0"/>
        </a:spcBef>
        <a:spcAft>
          <a:spcPts val="0"/>
        </a:spcAft>
        <a:buNone/>
        <a:tabLst/>
        <a:defRPr lang="en-GB" sz="1000" b="0" i="0" u="none" strike="noStrike" kern="0" cap="none" spc="0" baseline="0">
          <a:solidFill>
            <a:srgbClr val="000000"/>
          </a:solidFill>
          <a:uFillTx/>
          <a:latin typeface="Verdana"/>
          <a:ea typeface="Microsoft YaHei"/>
        </a:defRPr>
      </a:lvl1pPr>
    </p:titleStyle>
    <p:bodyStyle>
      <a:lvl1pPr marL="342900" marR="0" lvl="0" indent="-342900" algn="l" defTabSz="449263" rtl="0" fontAlgn="auto" hangingPunct="0">
        <a:lnSpc>
          <a:spcPct val="101000"/>
        </a:lnSpc>
        <a:spcBef>
          <a:spcPts val="0"/>
        </a:spcBef>
        <a:spcAft>
          <a:spcPts val="1425"/>
        </a:spcAft>
        <a:buNone/>
        <a:tabLst/>
        <a:defRPr lang="en-GB" sz="2000" b="0" i="0" u="none" strike="noStrike" kern="0" cap="none" spc="0" baseline="0">
          <a:solidFill>
            <a:srgbClr val="000000"/>
          </a:solidFill>
          <a:uFillTx/>
          <a:latin typeface="Verdana"/>
          <a:ea typeface="Microsoft YaHei"/>
        </a:defRPr>
      </a:lvl1pPr>
      <a:lvl2pPr marL="742950" marR="0" lvl="1" indent="-285750" algn="l" defTabSz="449263" rtl="0" fontAlgn="auto" hangingPunct="0">
        <a:lnSpc>
          <a:spcPct val="101000"/>
        </a:lnSpc>
        <a:spcBef>
          <a:spcPts val="0"/>
        </a:spcBef>
        <a:spcAft>
          <a:spcPts val="1140"/>
        </a:spcAft>
        <a:buNone/>
        <a:tabLst/>
        <a:defRPr lang="en-GB" sz="1600" b="0" i="0" u="none" strike="noStrike" kern="0" cap="none" spc="0" baseline="0">
          <a:solidFill>
            <a:srgbClr val="000000"/>
          </a:solidFill>
          <a:uFillTx/>
          <a:latin typeface="Verdana"/>
          <a:ea typeface="Microsoft YaHei"/>
        </a:defRPr>
      </a:lvl2pPr>
      <a:lvl3pPr marL="1143000" marR="0" lvl="2" indent="-228600" algn="l" defTabSz="449263" rtl="0" fontAlgn="auto" hangingPunct="0">
        <a:lnSpc>
          <a:spcPct val="101000"/>
        </a:lnSpc>
        <a:spcBef>
          <a:spcPts val="0"/>
        </a:spcBef>
        <a:spcAft>
          <a:spcPts val="850"/>
        </a:spcAft>
        <a:buNone/>
        <a:tabLst/>
        <a:defRPr lang="en-GB" sz="1600" b="0" i="0" u="none" strike="noStrike" kern="0" cap="none" spc="0" baseline="0">
          <a:solidFill>
            <a:srgbClr val="000000"/>
          </a:solidFill>
          <a:uFillTx/>
          <a:latin typeface="Verdana"/>
          <a:ea typeface="Microsoft YaHei"/>
        </a:defRPr>
      </a:lvl3pPr>
      <a:lvl4pPr marL="1600200" marR="0" lvl="3" indent="-228600" algn="l" defTabSz="449263" rtl="0" fontAlgn="auto" hangingPunct="0">
        <a:lnSpc>
          <a:spcPct val="101000"/>
        </a:lnSpc>
        <a:spcBef>
          <a:spcPts val="0"/>
        </a:spcBef>
        <a:spcAft>
          <a:spcPts val="575"/>
        </a:spcAft>
        <a:buNone/>
        <a:tabLst/>
        <a:defRPr lang="en-GB" sz="1400" b="0" i="0" u="none" strike="noStrike" kern="0" cap="none" spc="0" baseline="0">
          <a:solidFill>
            <a:srgbClr val="000000"/>
          </a:solidFill>
          <a:uFillTx/>
          <a:latin typeface="Verdana"/>
          <a:ea typeface="Microsoft YaHei"/>
        </a:defRPr>
      </a:lvl4pPr>
      <a:lvl5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5pPr>
      <a:lvl6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6pPr>
      <a:lvl7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7pPr>
      <a:lvl8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8pPr>
      <a:lvl9pPr marL="2057400" marR="0" lvl="4" indent="-228600" algn="l" defTabSz="449263" rtl="0" fontAlgn="auto" hangingPunct="0">
        <a:lnSpc>
          <a:spcPct val="101000"/>
        </a:lnSpc>
        <a:spcBef>
          <a:spcPts val="0"/>
        </a:spcBef>
        <a:spcAft>
          <a:spcPts val="290"/>
        </a:spcAft>
        <a:buNone/>
        <a:tabLst/>
        <a:defRPr lang="en-GB" sz="2000" b="0" i="0" u="none" strike="noStrike" kern="0" cap="none" spc="0" baseline="0">
          <a:solidFill>
            <a:srgbClr val="000000"/>
          </a:solidFill>
          <a:uFillTx/>
          <a:latin typeface="Verdana"/>
          <a:ea typeface="Microsoft YaHei"/>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1"/>
          <p:cNvSpPr/>
          <p:nvPr/>
        </p:nvSpPr>
        <p:spPr>
          <a:xfrm>
            <a:off x="2044698" y="2087566"/>
            <a:ext cx="3498851" cy="2808286"/>
          </a:xfrm>
          <a:prstGeom prst="rect">
            <a:avLst/>
          </a:prstGeom>
          <a:noFill/>
          <a:ln>
            <a:noFill/>
            <a:prstDash val="solid"/>
          </a:ln>
        </p:spPr>
        <p:txBody>
          <a:bodyPr vert="horz" wrap="none" lIns="91440" tIns="45720" rIns="91440" bIns="45720" anchor="ctr" anchorCtr="0" compatLnSpc="1"/>
          <a:lstStyle/>
          <a:p>
            <a:pPr marL="0" marR="0" lvl="0" indent="0" algn="l" defTabSz="449263" rtl="0" fontAlgn="auto" hangingPunct="0">
              <a:lnSpc>
                <a:spcPct val="93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FFFFFF"/>
              </a:solidFill>
              <a:uFillTx/>
              <a:latin typeface="Arial"/>
              <a:ea typeface="Microsoft YaHei" pitchFamily="32"/>
            </a:endParaRPr>
          </a:p>
        </p:txBody>
      </p:sp>
      <p:sp>
        <p:nvSpPr>
          <p:cNvPr id="3" name="Text Box 2"/>
          <p:cNvSpPr txBox="1"/>
          <p:nvPr/>
        </p:nvSpPr>
        <p:spPr>
          <a:xfrm>
            <a:off x="1008062" y="5356227"/>
            <a:ext cx="7018340" cy="1501773"/>
          </a:xfrm>
          <a:prstGeom prst="rect">
            <a:avLst/>
          </a:prstGeom>
          <a:noFill/>
          <a:ln>
            <a:noFill/>
          </a:ln>
        </p:spPr>
        <p:txBody>
          <a:bodyPr vert="horz" wrap="square" lIns="90004" tIns="44997" rIns="90004" bIns="44997" anchor="t" anchorCtr="1" compatLnSpc="1"/>
          <a:lstStyle/>
          <a:p>
            <a:pPr marL="0" marR="0" lvl="0" indent="0" algn="ctr" defTabSz="449263" rtl="0" fontAlgn="auto" hangingPunct="1">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1400" b="1" kern="0" dirty="0" smtClean="0">
                <a:solidFill>
                  <a:srgbClr val="000066"/>
                </a:solidFill>
                <a:latin typeface="Verdana" pitchFamily="32"/>
                <a:ea typeface="Microsoft YaHei" pitchFamily="32"/>
              </a:rPr>
              <a:t>The Victoria </a:t>
            </a:r>
            <a:r>
              <a:rPr lang="nb-NO" sz="1400" b="1" kern="0" dirty="0" err="1" smtClean="0">
                <a:solidFill>
                  <a:srgbClr val="000066"/>
                </a:solidFill>
                <a:latin typeface="Verdana" pitchFamily="32"/>
                <a:ea typeface="Microsoft YaHei" pitchFamily="32"/>
              </a:rPr>
              <a:t>Chick</a:t>
            </a:r>
            <a:r>
              <a:rPr lang="nb-NO" sz="1400" b="1" kern="0" dirty="0" smtClean="0">
                <a:solidFill>
                  <a:srgbClr val="000066"/>
                </a:solidFill>
                <a:latin typeface="Verdana" pitchFamily="32"/>
                <a:ea typeface="Microsoft YaHei" pitchFamily="32"/>
              </a:rPr>
              <a:t> at 80 seminar, </a:t>
            </a:r>
            <a:r>
              <a:rPr lang="nb-NO" sz="1400" b="1" kern="0" dirty="0" smtClean="0">
                <a:solidFill>
                  <a:srgbClr val="000066"/>
                </a:solidFill>
                <a:latin typeface="Verdana" pitchFamily="32"/>
                <a:ea typeface="Microsoft YaHei" pitchFamily="32"/>
              </a:rPr>
              <a:t>11th </a:t>
            </a:r>
            <a:r>
              <a:rPr lang="nb-NO" sz="1400" b="1" kern="0" dirty="0" err="1" smtClean="0">
                <a:solidFill>
                  <a:srgbClr val="000066"/>
                </a:solidFill>
                <a:latin typeface="Verdana" pitchFamily="32"/>
                <a:ea typeface="Microsoft YaHei" pitchFamily="32"/>
              </a:rPr>
              <a:t>of</a:t>
            </a:r>
            <a:r>
              <a:rPr lang="nb-NO" sz="1400" b="1" kern="0" dirty="0" smtClean="0">
                <a:solidFill>
                  <a:srgbClr val="000066"/>
                </a:solidFill>
                <a:latin typeface="Verdana" pitchFamily="32"/>
                <a:ea typeface="Microsoft YaHei" pitchFamily="32"/>
              </a:rPr>
              <a:t> </a:t>
            </a:r>
            <a:r>
              <a:rPr lang="nb-NO" sz="1400" b="1" kern="0" dirty="0" err="1" smtClean="0">
                <a:solidFill>
                  <a:srgbClr val="000066"/>
                </a:solidFill>
                <a:latin typeface="Verdana" pitchFamily="32"/>
                <a:ea typeface="Microsoft YaHei" pitchFamily="32"/>
              </a:rPr>
              <a:t>July</a:t>
            </a:r>
            <a:r>
              <a:rPr lang="nb-NO" sz="1400" b="1" kern="0" dirty="0" smtClean="0">
                <a:solidFill>
                  <a:srgbClr val="000066"/>
                </a:solidFill>
                <a:latin typeface="Verdana" pitchFamily="32"/>
                <a:ea typeface="Microsoft YaHei" pitchFamily="32"/>
              </a:rPr>
              <a:t>,</a:t>
            </a:r>
          </a:p>
          <a:p>
            <a:pPr marL="0" marR="0" lvl="0" indent="0" algn="ctr" defTabSz="449263" rtl="0" fontAlgn="auto" hangingPunct="1">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1400" b="1" i="0" u="none" strike="noStrike" kern="0" cap="none" spc="0" baseline="0" dirty="0" err="1" smtClean="0">
                <a:solidFill>
                  <a:srgbClr val="000066"/>
                </a:solidFill>
                <a:uFillTx/>
                <a:latin typeface="Verdana" pitchFamily="32"/>
                <a:ea typeface="Microsoft YaHei" pitchFamily="32"/>
              </a:rPr>
              <a:t>University</a:t>
            </a:r>
            <a:r>
              <a:rPr lang="nb-NO" sz="1400" b="1" i="0" u="none" strike="noStrike" kern="0" cap="none" spc="0" dirty="0" smtClean="0">
                <a:solidFill>
                  <a:srgbClr val="000066"/>
                </a:solidFill>
                <a:uFillTx/>
                <a:latin typeface="Verdana" pitchFamily="32"/>
                <a:ea typeface="Microsoft YaHei" pitchFamily="32"/>
              </a:rPr>
              <a:t> College, London</a:t>
            </a:r>
            <a:endParaRPr lang="nb-NO" sz="1200" b="1" i="0" u="none" strike="noStrike" kern="1200" cap="none" spc="0" baseline="0" dirty="0">
              <a:solidFill>
                <a:srgbClr val="000066"/>
              </a:solidFill>
              <a:uFillTx/>
              <a:latin typeface="Verdana" pitchFamily="32"/>
              <a:ea typeface="Microsoft YaHei" pitchFamily="32"/>
            </a:endParaRPr>
          </a:p>
          <a:p>
            <a:pPr marL="0" marR="0" lvl="0" indent="0" algn="ctr" defTabSz="449263" rtl="0" fontAlgn="auto" hangingPunct="1">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endParaRPr lang="nb-NO" sz="1200" b="1" i="0" u="none" strike="noStrike" kern="1200" cap="none" spc="0" baseline="0" dirty="0">
              <a:solidFill>
                <a:srgbClr val="000066"/>
              </a:solidFill>
              <a:uFillTx/>
              <a:latin typeface="Verdana" pitchFamily="32"/>
              <a:ea typeface="Microsoft YaHei" pitchFamily="32"/>
            </a:endParaRPr>
          </a:p>
          <a:p>
            <a:pPr marL="0" marR="0" lvl="0" indent="0" algn="ctr" defTabSz="449263" rtl="0" fontAlgn="auto" hangingPunct="1">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1200" b="1" i="0" u="none" strike="noStrike" kern="1200" cap="none" spc="0" baseline="0" dirty="0">
                <a:solidFill>
                  <a:srgbClr val="000066"/>
                </a:solidFill>
                <a:uFillTx/>
                <a:latin typeface="Verdana" pitchFamily="32"/>
                <a:ea typeface="Microsoft YaHei" pitchFamily="32"/>
              </a:rPr>
              <a:t>Anders </a:t>
            </a:r>
            <a:r>
              <a:rPr lang="nb-NO" sz="1200" b="1" i="0" u="none" strike="noStrike" kern="1200" cap="none" spc="0" baseline="0" dirty="0" smtClean="0">
                <a:solidFill>
                  <a:srgbClr val="000066"/>
                </a:solidFill>
                <a:uFillTx/>
                <a:latin typeface="Verdana" pitchFamily="32"/>
                <a:ea typeface="Microsoft YaHei" pitchFamily="32"/>
              </a:rPr>
              <a:t>Ekeland, </a:t>
            </a:r>
            <a:r>
              <a:rPr lang="nb-NO" sz="1200" b="1" i="0" u="none" strike="noStrike" kern="1200" cap="none" spc="0" baseline="0" dirty="0" err="1" smtClean="0">
                <a:solidFill>
                  <a:srgbClr val="000066"/>
                </a:solidFill>
                <a:uFillTx/>
                <a:latin typeface="Verdana" pitchFamily="32"/>
                <a:ea typeface="Microsoft YaHei" pitchFamily="32"/>
              </a:rPr>
              <a:t>Statistic</a:t>
            </a:r>
            <a:r>
              <a:rPr lang="nb-NO" sz="1200" b="1" dirty="0" err="1" smtClean="0">
                <a:solidFill>
                  <a:srgbClr val="000066"/>
                </a:solidFill>
                <a:latin typeface="Verdana" pitchFamily="32"/>
                <a:ea typeface="Microsoft YaHei" pitchFamily="32"/>
              </a:rPr>
              <a:t>s</a:t>
            </a:r>
            <a:r>
              <a:rPr lang="nb-NO" sz="1200" b="1" dirty="0" smtClean="0">
                <a:solidFill>
                  <a:srgbClr val="000066"/>
                </a:solidFill>
                <a:latin typeface="Verdana" pitchFamily="32"/>
                <a:ea typeface="Microsoft YaHei" pitchFamily="32"/>
              </a:rPr>
              <a:t> Norway, </a:t>
            </a:r>
            <a:r>
              <a:rPr lang="nb-NO" sz="1200" b="1" dirty="0" smtClean="0">
                <a:solidFill>
                  <a:srgbClr val="000066"/>
                </a:solidFill>
                <a:latin typeface="Verdana" pitchFamily="32"/>
                <a:ea typeface="Microsoft YaHei" pitchFamily="32"/>
              </a:rPr>
              <a:t>SSB</a:t>
            </a:r>
          </a:p>
          <a:p>
            <a:pPr marL="0" marR="0" lvl="0" indent="0" algn="ctr" defTabSz="449263" rtl="0" fontAlgn="auto" hangingPunct="1">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endParaRPr lang="nb-NO" sz="1200" b="1" i="0" u="none" strike="noStrike" kern="1200" cap="none" spc="0" baseline="0" dirty="0">
              <a:solidFill>
                <a:srgbClr val="000066"/>
              </a:solidFill>
              <a:uFillTx/>
              <a:latin typeface="Verdana" pitchFamily="32"/>
              <a:ea typeface="Microsoft YaHei" pitchFamily="32"/>
            </a:endParaRPr>
          </a:p>
          <a:p>
            <a:pPr marL="0" marR="0" lvl="0" indent="0" algn="ctr" defTabSz="449263" rtl="0" fontAlgn="auto" hangingPunct="1">
              <a:lnSpc>
                <a:spcPct val="81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1200" b="1" i="0" u="none" strike="noStrike" kern="1200" cap="none" spc="0" baseline="0" dirty="0" smtClean="0">
                <a:solidFill>
                  <a:srgbClr val="000066"/>
                </a:solidFill>
                <a:uFillTx/>
                <a:latin typeface="Verdana" pitchFamily="32"/>
                <a:ea typeface="Microsoft YaHei" pitchFamily="32"/>
              </a:rPr>
              <a:t>anders.ekeland@ssb.no</a:t>
            </a:r>
            <a:endParaRPr lang="nb-NO" sz="1200" b="1" i="0" u="none" strike="noStrike" kern="1200" cap="none" spc="0" baseline="0" dirty="0">
              <a:solidFill>
                <a:srgbClr val="000066"/>
              </a:solidFill>
              <a:uFillTx/>
              <a:latin typeface="Verdana" pitchFamily="32"/>
              <a:ea typeface="Microsoft YaHei" pitchFamily="32"/>
            </a:endParaRPr>
          </a:p>
        </p:txBody>
      </p:sp>
      <p:sp>
        <p:nvSpPr>
          <p:cNvPr id="4" name="Text Box 3"/>
          <p:cNvSpPr txBox="1"/>
          <p:nvPr/>
        </p:nvSpPr>
        <p:spPr>
          <a:xfrm>
            <a:off x="946869" y="456528"/>
            <a:ext cx="7847016" cy="4679954"/>
          </a:xfrm>
          <a:prstGeom prst="rect">
            <a:avLst/>
          </a:prstGeom>
          <a:noFill/>
          <a:ln>
            <a:noFill/>
          </a:ln>
        </p:spPr>
        <p:txBody>
          <a:bodyPr vert="horz" wrap="square" lIns="90004" tIns="60844" rIns="90004" bIns="44997" anchor="t" anchorCtr="1" compatLnSpc="1"/>
          <a:lstStyle/>
          <a:p>
            <a:pPr marL="0" marR="0" lvl="0" indent="0" algn="ctr" defTabSz="449263" rtl="0" fontAlgn="auto" hangingPunct="0">
              <a:lnSpc>
                <a:spcPct val="5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3600" b="0" i="0" u="none" strike="noStrike" kern="1200" cap="none" spc="0" baseline="0" dirty="0">
                <a:solidFill>
                  <a:srgbClr val="000000"/>
                </a:solidFill>
                <a:uFillTx/>
                <a:latin typeface="Arial"/>
                <a:ea typeface="Microsoft YaHei" pitchFamily="32"/>
              </a:rPr>
              <a:t> </a:t>
            </a:r>
            <a:endParaRPr lang="nb-NO" sz="1600" b="0" i="0" u="none" strike="noStrike" kern="1200" cap="none" spc="0" baseline="0" dirty="0">
              <a:solidFill>
                <a:srgbClr val="000000"/>
              </a:solidFill>
              <a:uFillTx/>
              <a:latin typeface="Arial"/>
              <a:ea typeface="Microsoft YaHei" pitchFamily="32"/>
            </a:endParaRPr>
          </a:p>
          <a:p>
            <a:pPr marL="0" marR="0" lvl="0" indent="0" algn="ctr" defTabSz="449263" rtl="0" fontAlgn="auto" hangingPunct="0">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3600" b="1" i="0" u="none" strike="noStrike" kern="1200" cap="none" spc="0" baseline="0" dirty="0" err="1" smtClean="0">
                <a:solidFill>
                  <a:srgbClr val="000000"/>
                </a:solidFill>
                <a:uFillTx/>
                <a:latin typeface="Arial"/>
                <a:ea typeface="Microsoft YaHei" pitchFamily="32"/>
              </a:rPr>
              <a:t>Luigi</a:t>
            </a:r>
            <a:r>
              <a:rPr lang="nb-NO" sz="3600" b="1" i="0" u="none" strike="noStrike" kern="1200" cap="none" spc="0" baseline="0" dirty="0" smtClean="0">
                <a:solidFill>
                  <a:srgbClr val="000000"/>
                </a:solidFill>
                <a:uFillTx/>
                <a:latin typeface="Arial"/>
                <a:ea typeface="Microsoft YaHei" pitchFamily="32"/>
              </a:rPr>
              <a:t> </a:t>
            </a:r>
            <a:r>
              <a:rPr lang="nb-NO" sz="3600" b="1" i="0" u="none" strike="noStrike" kern="1200" cap="none" spc="0" baseline="0" dirty="0" err="1" smtClean="0">
                <a:solidFill>
                  <a:srgbClr val="000000"/>
                </a:solidFill>
                <a:uFillTx/>
                <a:latin typeface="Arial"/>
                <a:ea typeface="Microsoft YaHei" pitchFamily="32"/>
              </a:rPr>
              <a:t>Pasinetti's</a:t>
            </a:r>
            <a:endParaRPr lang="nb-NO" sz="3600" b="1" i="0" u="none" strike="noStrike" kern="1200" cap="none" spc="0" baseline="0" dirty="0" smtClean="0">
              <a:solidFill>
                <a:srgbClr val="000000"/>
              </a:solidFill>
              <a:uFillTx/>
              <a:latin typeface="Arial"/>
              <a:ea typeface="Microsoft YaHei" pitchFamily="32"/>
            </a:endParaRPr>
          </a:p>
          <a:p>
            <a:pPr marL="0" marR="0" lvl="0" indent="0" algn="ctr" defTabSz="449263" rtl="0" fontAlgn="auto" hangingPunct="0">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endParaRPr lang="nb-NO" b="1" i="0" u="none" strike="noStrike" kern="1200" cap="none" spc="0" baseline="0" dirty="0" smtClean="0">
              <a:solidFill>
                <a:srgbClr val="000000"/>
              </a:solidFill>
              <a:uFillTx/>
              <a:latin typeface="Arial"/>
              <a:ea typeface="Microsoft YaHei" pitchFamily="32"/>
            </a:endParaRPr>
          </a:p>
          <a:p>
            <a:pPr lvl="0" algn="ctr" defTabSz="449263" hangingPunct="0">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GB" sz="3600" b="1" dirty="0" smtClean="0"/>
              <a:t>Keynes and the Cambridge Keynesians </a:t>
            </a:r>
            <a:br>
              <a:rPr lang="en-GB" sz="3600" b="1" dirty="0" smtClean="0"/>
            </a:br>
            <a:r>
              <a:rPr lang="en-GB" sz="3600" b="1" dirty="0" smtClean="0"/>
              <a:t>a ‘Revolution in Economics’</a:t>
            </a:r>
            <a:br>
              <a:rPr lang="en-GB" sz="3600" b="1" dirty="0" smtClean="0"/>
            </a:br>
            <a:r>
              <a:rPr lang="en-GB" sz="3600" b="1" dirty="0" smtClean="0"/>
              <a:t>to be accomplished</a:t>
            </a:r>
            <a:r>
              <a:rPr lang="en-GB" sz="3600" dirty="0" smtClean="0"/>
              <a:t>. </a:t>
            </a:r>
            <a:endParaRPr lang="en-GB" sz="3600" dirty="0" smtClean="0"/>
          </a:p>
          <a:p>
            <a:pPr lvl="0" algn="ctr" defTabSz="449263" hangingPunct="0">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GB" sz="1600" dirty="0" smtClean="0"/>
              <a:t>(Cambridge Univ</a:t>
            </a:r>
            <a:r>
              <a:rPr lang="en-GB" sz="1600" dirty="0" smtClean="0"/>
              <a:t>. press,  2007)</a:t>
            </a:r>
            <a:endParaRPr lang="en-GB" sz="2800" dirty="0" smtClean="0"/>
          </a:p>
          <a:p>
            <a:pPr lvl="0" algn="ctr" defTabSz="449263" hangingPunct="0">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endParaRPr lang="en-GB" sz="4000" dirty="0" smtClean="0"/>
          </a:p>
          <a:p>
            <a:pPr lvl="0" algn="ctr" defTabSz="449263" hangingPunct="0">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GB" sz="3200" i="1" kern="0" dirty="0" smtClean="0">
                <a:solidFill>
                  <a:srgbClr val="000000"/>
                </a:solidFill>
                <a:latin typeface="Times New Roman" panose="02020603050405020304" pitchFamily="18" charset="0"/>
                <a:ea typeface="Microsoft YaHei" pitchFamily="32"/>
                <a:cs typeface="Times New Roman" panose="02020603050405020304" pitchFamily="18" charset="0"/>
              </a:rPr>
              <a:t>Some critical comments</a:t>
            </a:r>
            <a:endParaRPr lang="nb-NO" sz="3200" i="1" kern="0" dirty="0" smtClean="0">
              <a:solidFill>
                <a:srgbClr val="000000"/>
              </a:solidFill>
              <a:latin typeface="Times New Roman" panose="02020603050405020304" pitchFamily="18" charset="0"/>
              <a:ea typeface="Microsoft YaHei" pitchFamily="3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8354" y="6370633"/>
            <a:ext cx="1263645" cy="304796"/>
          </a:xfrm>
          <a:prstGeom prst="rect">
            <a:avLst/>
          </a:prstGeom>
          <a:noFill/>
          <a:ln>
            <a:noFill/>
            <a:prstDash val="solid"/>
          </a:ln>
        </p:spPr>
        <p:txBody>
          <a:bodyPr vert="horz" wrap="square" lIns="90004" tIns="44997" rIns="90004" bIns="44997" anchor="t" anchorCtr="0" compatLnSpc="1"/>
          <a:lstStyle/>
          <a:p>
            <a:pPr marL="0" marR="0" lvl="0" indent="0" algn="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700" b="0" i="0" u="none" strike="noStrike" kern="1200" cap="none" spc="0" baseline="0">
                <a:solidFill>
                  <a:srgbClr val="000000"/>
                </a:solidFill>
                <a:uFillTx/>
                <a:latin typeface="Verdana" pitchFamily="32"/>
                <a:ea typeface="Microsoft YaHei" pitchFamily="32"/>
              </a:rPr>
              <a:t> Page </a:t>
            </a:r>
            <a:fld id="{DEBBE214-93CE-405E-A92D-31AC5932991E}" type="slidenum">
              <a:t>2</a:t>
            </a:fld>
            <a:endParaRPr lang="nb-NO" sz="700" b="0" i="0" u="none" strike="noStrike" kern="1200" cap="none" spc="0" baseline="0">
              <a:solidFill>
                <a:srgbClr val="000000"/>
              </a:solidFill>
              <a:uFillTx/>
              <a:latin typeface="Verdana" pitchFamily="32"/>
              <a:ea typeface="Microsoft YaHei" pitchFamily="32"/>
            </a:endParaRPr>
          </a:p>
        </p:txBody>
      </p:sp>
      <p:sp>
        <p:nvSpPr>
          <p:cNvPr id="3" name="Text Box 2"/>
          <p:cNvSpPr txBox="1"/>
          <p:nvPr/>
        </p:nvSpPr>
        <p:spPr>
          <a:xfrm>
            <a:off x="-324544" y="228600"/>
            <a:ext cx="8307388" cy="652324"/>
          </a:xfrm>
          <a:prstGeom prst="rect">
            <a:avLst/>
          </a:prstGeom>
          <a:noFill/>
          <a:ln>
            <a:noFill/>
          </a:ln>
        </p:spPr>
        <p:txBody>
          <a:bodyPr vert="horz" wrap="square" lIns="90004" tIns="44997" rIns="90004" bIns="44997" anchor="t" anchorCtr="0" compatLnSpc="1"/>
          <a:lstStyle/>
          <a:p>
            <a:pPr marL="0" marR="0" lvl="0" indent="0" algn="ct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2200" b="1" dirty="0" err="1" smtClean="0">
                <a:solidFill>
                  <a:srgbClr val="000066"/>
                </a:solidFill>
                <a:latin typeface="Verdana" pitchFamily="32"/>
                <a:ea typeface="Microsoft YaHei" pitchFamily="32"/>
              </a:rPr>
              <a:t>Pasinetti’s</a:t>
            </a:r>
            <a:r>
              <a:rPr lang="nb-NO" sz="2200" b="1" dirty="0" smtClean="0">
                <a:solidFill>
                  <a:srgbClr val="000066"/>
                </a:solidFill>
                <a:latin typeface="Verdana" pitchFamily="32"/>
                <a:ea typeface="Microsoft YaHei" pitchFamily="32"/>
              </a:rPr>
              <a:t> </a:t>
            </a:r>
            <a:r>
              <a:rPr lang="nb-NO" sz="2200" b="1" dirty="0" err="1" smtClean="0">
                <a:solidFill>
                  <a:srgbClr val="000066"/>
                </a:solidFill>
                <a:latin typeface="Verdana" pitchFamily="32"/>
                <a:ea typeface="Microsoft YaHei" pitchFamily="32"/>
              </a:rPr>
              <a:t>starting</a:t>
            </a:r>
            <a:r>
              <a:rPr lang="nb-NO" sz="2200" b="1" dirty="0" smtClean="0">
                <a:solidFill>
                  <a:srgbClr val="000066"/>
                </a:solidFill>
                <a:latin typeface="Verdana" pitchFamily="32"/>
                <a:ea typeface="Microsoft YaHei" pitchFamily="32"/>
              </a:rPr>
              <a:t> </a:t>
            </a:r>
            <a:r>
              <a:rPr lang="nb-NO" sz="2200" b="1" dirty="0" err="1" smtClean="0">
                <a:solidFill>
                  <a:srgbClr val="000066"/>
                </a:solidFill>
                <a:latin typeface="Verdana" pitchFamily="32"/>
                <a:ea typeface="Microsoft YaHei" pitchFamily="32"/>
              </a:rPr>
              <a:t>points</a:t>
            </a:r>
            <a:endParaRPr lang="nb-NO" sz="2200" b="1" i="0" u="none" strike="noStrike" kern="1200" cap="none" spc="0" baseline="0" dirty="0">
              <a:solidFill>
                <a:srgbClr val="000066"/>
              </a:solidFill>
              <a:uFillTx/>
              <a:latin typeface="Verdana" pitchFamily="32"/>
              <a:ea typeface="Microsoft YaHei" pitchFamily="32"/>
            </a:endParaRPr>
          </a:p>
        </p:txBody>
      </p:sp>
      <p:sp>
        <p:nvSpPr>
          <p:cNvPr id="4" name="Text Box 3"/>
          <p:cNvSpPr txBox="1"/>
          <p:nvPr/>
        </p:nvSpPr>
        <p:spPr>
          <a:xfrm>
            <a:off x="702469" y="1368291"/>
            <a:ext cx="7739060" cy="5489709"/>
          </a:xfrm>
          <a:prstGeom prst="rect">
            <a:avLst/>
          </a:prstGeom>
          <a:noFill/>
          <a:ln>
            <a:noFill/>
          </a:ln>
        </p:spPr>
        <p:txBody>
          <a:bodyPr vert="horz" wrap="square" lIns="90004" tIns="44997" rIns="90004" bIns="44997" anchor="t" anchorCtr="0" compatLnSpc="1"/>
          <a:lstStyle/>
          <a:p>
            <a:r>
              <a:rPr lang="en-GB" sz="2400" dirty="0" smtClean="0"/>
              <a:t>“In </a:t>
            </a:r>
            <a:r>
              <a:rPr lang="en-GB" sz="2400" dirty="0"/>
              <a:t>terms of economic policy </a:t>
            </a:r>
            <a:r>
              <a:rPr lang="en-GB" sz="2400" dirty="0" smtClean="0"/>
              <a:t>their </a:t>
            </a:r>
            <a:r>
              <a:rPr lang="en-GB" sz="2400" dirty="0"/>
              <a:t>success was immediate</a:t>
            </a:r>
            <a:r>
              <a:rPr lang="en-GB" sz="2400" dirty="0" smtClean="0"/>
              <a:t>.</a:t>
            </a:r>
          </a:p>
          <a:p>
            <a:endParaRPr lang="en-GB" sz="2400" dirty="0" smtClean="0"/>
          </a:p>
          <a:p>
            <a:r>
              <a:rPr lang="en-GB" sz="2400" dirty="0" smtClean="0"/>
              <a:t>In </a:t>
            </a:r>
            <a:r>
              <a:rPr lang="en-GB" sz="2400" dirty="0"/>
              <a:t>terms of economic theory Keynes’ original ideas failed to achieve wide acceptance</a:t>
            </a:r>
            <a:r>
              <a:rPr lang="en-GB" sz="2400" dirty="0" smtClean="0"/>
              <a:t>.”</a:t>
            </a:r>
          </a:p>
          <a:p>
            <a:endParaRPr lang="en-GB" sz="2400" dirty="0"/>
          </a:p>
          <a:p>
            <a:r>
              <a:rPr lang="en-GB" sz="2400" dirty="0" smtClean="0"/>
              <a:t> Economic </a:t>
            </a:r>
            <a:r>
              <a:rPr lang="en-GB" sz="2400" dirty="0"/>
              <a:t>science, essentially continued to do ‘business as usual’, i.e. with a </a:t>
            </a:r>
            <a:r>
              <a:rPr lang="en-GB" sz="2400" dirty="0" err="1"/>
              <a:t>Walrasian</a:t>
            </a:r>
            <a:r>
              <a:rPr lang="en-GB" sz="2400" dirty="0"/>
              <a:t> engine at is core</a:t>
            </a:r>
            <a:r>
              <a:rPr lang="en-GB" sz="2400" dirty="0" smtClean="0"/>
              <a:t>”. </a:t>
            </a:r>
            <a:endParaRPr lang="en-GB" sz="2400" dirty="0"/>
          </a:p>
          <a:p>
            <a:endParaRPr lang="en-GB" sz="2400" dirty="0" smtClean="0">
              <a:latin typeface="Times New Roman" panose="02020603050405020304" pitchFamily="18" charset="0"/>
              <a:cs typeface="Times New Roman" panose="02020603050405020304" pitchFamily="18" charset="0"/>
            </a:endParaRPr>
          </a:p>
          <a:p>
            <a:r>
              <a:rPr lang="en-GB" sz="2000" dirty="0" smtClean="0">
                <a:latin typeface="Times New Roman" panose="02020603050405020304" pitchFamily="18" charset="0"/>
                <a:cs typeface="Times New Roman" panose="02020603050405020304" pitchFamily="18" charset="0"/>
              </a:rPr>
              <a:t>But how fundamental was Keynes’ break with </a:t>
            </a:r>
            <a:r>
              <a:rPr lang="en-GB" sz="2000" dirty="0" smtClean="0">
                <a:latin typeface="Times New Roman" panose="02020603050405020304" pitchFamily="18" charset="0"/>
                <a:cs typeface="Times New Roman" panose="02020603050405020304" pitchFamily="18" charset="0"/>
              </a:rPr>
              <a:t>Marshalls</a:t>
            </a:r>
            <a:r>
              <a:rPr lang="en-GB" sz="2000" dirty="0" smtClean="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endParaRPr lang="en-GB" sz="2000" dirty="0" smtClean="0">
              <a:latin typeface="Times New Roman" panose="02020603050405020304" pitchFamily="18" charset="0"/>
              <a:cs typeface="Times New Roman" panose="02020603050405020304" pitchFamily="18" charset="0"/>
            </a:endParaRPr>
          </a:p>
          <a:p>
            <a:r>
              <a:rPr lang="en-GB" sz="2000" dirty="0" smtClean="0">
                <a:latin typeface="Times New Roman" panose="02020603050405020304" pitchFamily="18" charset="0"/>
                <a:cs typeface="Times New Roman" panose="02020603050405020304" pitchFamily="18" charset="0"/>
              </a:rPr>
              <a:t>Can we use equilibrium models – even classical ones like Smith, Ricardo and Marx at all?</a:t>
            </a:r>
          </a:p>
          <a:p>
            <a:endParaRPr lang="en-GB" sz="2000" dirty="0">
              <a:latin typeface="Times New Roman" panose="02020603050405020304" pitchFamily="18" charset="0"/>
              <a:cs typeface="Times New Roman" panose="02020603050405020304" pitchFamily="18" charset="0"/>
            </a:endParaRPr>
          </a:p>
          <a:p>
            <a:r>
              <a:rPr lang="en-GB" sz="2000" dirty="0" smtClean="0">
                <a:latin typeface="Times New Roman" panose="02020603050405020304" pitchFamily="18" charset="0"/>
                <a:cs typeface="Times New Roman" panose="02020603050405020304" pitchFamily="18" charset="0"/>
              </a:rPr>
              <a:t>Can one analyse any </a:t>
            </a:r>
            <a:r>
              <a:rPr lang="en-GB" sz="2000" dirty="0" smtClean="0">
                <a:latin typeface="Times New Roman" panose="02020603050405020304" pitchFamily="18" charset="0"/>
                <a:cs typeface="Times New Roman" panose="02020603050405020304" pitchFamily="18" charset="0"/>
              </a:rPr>
              <a:t>macro question </a:t>
            </a:r>
            <a:r>
              <a:rPr lang="en-GB" sz="2000" dirty="0" smtClean="0">
                <a:latin typeface="Times New Roman" panose="02020603050405020304" pitchFamily="18" charset="0"/>
                <a:cs typeface="Times New Roman" panose="02020603050405020304" pitchFamily="18" charset="0"/>
              </a:rPr>
              <a:t>with static accounting identities?</a:t>
            </a:r>
          </a:p>
          <a:p>
            <a:endParaRPr lang="en-GB" sz="2400" dirty="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8406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8354" y="6370633"/>
            <a:ext cx="1263645" cy="304796"/>
          </a:xfrm>
          <a:prstGeom prst="rect">
            <a:avLst/>
          </a:prstGeom>
          <a:noFill/>
          <a:ln>
            <a:noFill/>
            <a:prstDash val="solid"/>
          </a:ln>
        </p:spPr>
        <p:txBody>
          <a:bodyPr vert="horz" wrap="square" lIns="90004" tIns="44997" rIns="90004" bIns="44997" anchor="t" anchorCtr="0" compatLnSpc="1"/>
          <a:lstStyle/>
          <a:p>
            <a:pPr marL="0" marR="0" lvl="0" indent="0" algn="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700" b="0" i="0" u="none" strike="noStrike" kern="1200" cap="none" spc="0" baseline="0">
                <a:solidFill>
                  <a:srgbClr val="000000"/>
                </a:solidFill>
                <a:uFillTx/>
                <a:latin typeface="Verdana" pitchFamily="32"/>
                <a:ea typeface="Microsoft YaHei" pitchFamily="32"/>
              </a:rPr>
              <a:t> Page </a:t>
            </a:r>
            <a:fld id="{DEBBE214-93CE-405E-A92D-31AC5932991E}" type="slidenum">
              <a:t>3</a:t>
            </a:fld>
            <a:endParaRPr lang="nb-NO" sz="700" b="0" i="0" u="none" strike="noStrike" kern="1200" cap="none" spc="0" baseline="0">
              <a:solidFill>
                <a:srgbClr val="000000"/>
              </a:solidFill>
              <a:uFillTx/>
              <a:latin typeface="Verdana" pitchFamily="32"/>
              <a:ea typeface="Microsoft YaHei" pitchFamily="32"/>
            </a:endParaRPr>
          </a:p>
        </p:txBody>
      </p:sp>
      <p:sp>
        <p:nvSpPr>
          <p:cNvPr id="3" name="Text Box 2"/>
          <p:cNvSpPr txBox="1"/>
          <p:nvPr/>
        </p:nvSpPr>
        <p:spPr>
          <a:xfrm>
            <a:off x="418305" y="188641"/>
            <a:ext cx="8307388" cy="720079"/>
          </a:xfrm>
          <a:prstGeom prst="rect">
            <a:avLst/>
          </a:prstGeom>
          <a:noFill/>
          <a:ln>
            <a:noFill/>
          </a:ln>
        </p:spPr>
        <p:txBody>
          <a:bodyPr vert="horz" wrap="square" lIns="90004" tIns="44997" rIns="90004" bIns="44997" anchor="t" anchorCtr="0" compatLnSpc="1"/>
          <a:lstStyle/>
          <a:p>
            <a:pPr lvl="0" algn="ctr" defTabSz="449263">
              <a:lnSpc>
                <a:spcPct val="150000"/>
              </a:lnSpc>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GB" sz="2800" b="1" dirty="0" smtClean="0"/>
              <a:t>Keynes critique of the classical model </a:t>
            </a:r>
            <a:endParaRPr lang="nb-NO" sz="2000" b="1" i="0" u="none" strike="noStrike" kern="1200" cap="none" spc="0" baseline="0" dirty="0">
              <a:solidFill>
                <a:srgbClr val="000066"/>
              </a:solidFill>
              <a:uFillTx/>
              <a:latin typeface="Verdana" pitchFamily="32"/>
              <a:ea typeface="Microsoft YaHei" pitchFamily="32"/>
            </a:endParaRPr>
          </a:p>
        </p:txBody>
      </p:sp>
      <p:sp>
        <p:nvSpPr>
          <p:cNvPr id="4" name="Text Box 3"/>
          <p:cNvSpPr txBox="1"/>
          <p:nvPr/>
        </p:nvSpPr>
        <p:spPr>
          <a:xfrm>
            <a:off x="396601" y="1196752"/>
            <a:ext cx="8640959" cy="4680519"/>
          </a:xfrm>
          <a:prstGeom prst="rect">
            <a:avLst/>
          </a:prstGeom>
          <a:noFill/>
          <a:ln>
            <a:noFill/>
          </a:ln>
        </p:spPr>
        <p:txBody>
          <a:bodyPr vert="horz" wrap="square" lIns="90004" tIns="44997" rIns="90004" bIns="44997" anchor="t" anchorCtr="0" compatLnSpc="1"/>
          <a:lstStyle/>
          <a:p>
            <a:r>
              <a:rPr lang="en-GB" sz="2000" dirty="0" err="1" smtClean="0"/>
              <a:t>Pasinetti</a:t>
            </a:r>
            <a:r>
              <a:rPr lang="en-GB" sz="2000" dirty="0" smtClean="0"/>
              <a:t> does not discuss Keynes’ “</a:t>
            </a:r>
            <a:r>
              <a:rPr lang="en-GB" sz="2000" dirty="0"/>
              <a:t>Postulates of the Classical </a:t>
            </a:r>
            <a:r>
              <a:rPr lang="en-GB" sz="2000" dirty="0" smtClean="0"/>
              <a:t>Economics”, </a:t>
            </a:r>
            <a:r>
              <a:rPr lang="en-GB" sz="2000" dirty="0"/>
              <a:t>Chap. 2, of the GT, </a:t>
            </a:r>
            <a:r>
              <a:rPr lang="en-GB" sz="2000" dirty="0" smtClean="0"/>
              <a:t>at </a:t>
            </a:r>
            <a:r>
              <a:rPr lang="en-GB" sz="2000" dirty="0"/>
              <a:t>all. </a:t>
            </a:r>
            <a:r>
              <a:rPr lang="en-GB" sz="2000" dirty="0" smtClean="0"/>
              <a:t>The </a:t>
            </a:r>
            <a:r>
              <a:rPr lang="en-GB" sz="2000" dirty="0"/>
              <a:t>two postulates that Keynes singles out for discussion is</a:t>
            </a:r>
            <a:r>
              <a:rPr lang="en-GB" sz="2000" dirty="0" smtClean="0"/>
              <a:t>:</a:t>
            </a:r>
          </a:p>
          <a:p>
            <a:endParaRPr lang="nb-NO" sz="2000" dirty="0"/>
          </a:p>
          <a:p>
            <a:pPr lvl="1"/>
            <a:r>
              <a:rPr lang="en-GB" sz="2400" b="1" dirty="0" smtClean="0">
                <a:latin typeface="Times New Roman" panose="02020603050405020304" pitchFamily="18" charset="0"/>
                <a:cs typeface="Times New Roman" panose="02020603050405020304" pitchFamily="18" charset="0"/>
              </a:rPr>
              <a:t>I. </a:t>
            </a: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wage is equal to the marginal product of </a:t>
            </a:r>
            <a:r>
              <a:rPr lang="en-GB" sz="2400" dirty="0" smtClean="0">
                <a:latin typeface="Times New Roman" panose="02020603050405020304" pitchFamily="18" charset="0"/>
                <a:cs typeface="Times New Roman" panose="02020603050405020304" pitchFamily="18" charset="0"/>
              </a:rPr>
              <a:t>labour.</a:t>
            </a:r>
          </a:p>
          <a:p>
            <a:pPr lvl="1"/>
            <a:endParaRPr lang="nb-NO" sz="2400" dirty="0">
              <a:latin typeface="Times New Roman" panose="02020603050405020304" pitchFamily="18" charset="0"/>
              <a:cs typeface="Times New Roman" panose="02020603050405020304" pitchFamily="18" charset="0"/>
            </a:endParaRPr>
          </a:p>
          <a:p>
            <a:pPr lvl="1"/>
            <a:r>
              <a:rPr lang="en-GB" sz="2400" b="1" dirty="0" smtClean="0">
                <a:latin typeface="Times New Roman" panose="02020603050405020304" pitchFamily="18" charset="0"/>
                <a:cs typeface="Times New Roman" panose="02020603050405020304" pitchFamily="18" charset="0"/>
              </a:rPr>
              <a:t>II. </a:t>
            </a: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utility of the wage when a given volume of labour is employed is equal to the marginal disutility of that amount of employment. </a:t>
            </a:r>
            <a:endParaRPr lang="en-GB" sz="2400" dirty="0" smtClean="0">
              <a:latin typeface="Times New Roman" panose="02020603050405020304" pitchFamily="18" charset="0"/>
              <a:cs typeface="Times New Roman" panose="02020603050405020304" pitchFamily="18" charset="0"/>
            </a:endParaRPr>
          </a:p>
          <a:p>
            <a:pPr lvl="1"/>
            <a:endParaRPr lang="en-GB" sz="2400" dirty="0">
              <a:latin typeface="Times New Roman" panose="02020603050405020304" pitchFamily="18" charset="0"/>
              <a:cs typeface="Times New Roman" panose="02020603050405020304" pitchFamily="18" charset="0"/>
            </a:endParaRPr>
          </a:p>
          <a:p>
            <a:r>
              <a:rPr lang="en-GB" sz="2400" dirty="0" smtClean="0"/>
              <a:t>“</a:t>
            </a:r>
            <a:r>
              <a:rPr lang="en-GB" sz="2400" dirty="0"/>
              <a:t>The disutility of labour is a piece of </a:t>
            </a:r>
            <a:r>
              <a:rPr lang="en-GB" sz="2400" dirty="0" err="1"/>
              <a:t>Marshallian</a:t>
            </a:r>
            <a:r>
              <a:rPr lang="en-GB" sz="2400" dirty="0"/>
              <a:t> luggage that Keynes thoughtlessly carried with </a:t>
            </a:r>
            <a:r>
              <a:rPr lang="en-GB" sz="2400" dirty="0" smtClean="0"/>
              <a:t>him”. </a:t>
            </a:r>
          </a:p>
          <a:p>
            <a:endParaRPr lang="en-GB" sz="1600" dirty="0" smtClean="0"/>
          </a:p>
          <a:p>
            <a:r>
              <a:rPr lang="en-GB" sz="1600" dirty="0" smtClean="0"/>
              <a:t>Joan </a:t>
            </a:r>
            <a:r>
              <a:rPr lang="en-GB" sz="1600" dirty="0" smtClean="0"/>
              <a:t>Robinson, in Economic </a:t>
            </a:r>
            <a:r>
              <a:rPr lang="en-GB" sz="1600" dirty="0" err="1"/>
              <a:t>Philosphy</a:t>
            </a:r>
            <a:r>
              <a:rPr lang="en-GB" sz="1600" dirty="0"/>
              <a:t>, </a:t>
            </a:r>
            <a:r>
              <a:rPr lang="en-GB" sz="1600" dirty="0" err="1" smtClean="0"/>
              <a:t>discsussing</a:t>
            </a:r>
            <a:r>
              <a:rPr lang="en-GB" sz="1600" dirty="0" smtClean="0"/>
              <a:t> </a:t>
            </a:r>
            <a:r>
              <a:rPr lang="en-GB" sz="1600" dirty="0"/>
              <a:t>involuntary unemployment, </a:t>
            </a:r>
            <a:r>
              <a:rPr lang="en-GB" sz="1600" dirty="0" smtClean="0"/>
              <a:t>pages 90-92</a:t>
            </a:r>
            <a:endParaRPr lang="nb-NO" sz="1600" dirty="0"/>
          </a:p>
        </p:txBody>
      </p:sp>
    </p:spTree>
    <p:extLst>
      <p:ext uri="{BB962C8B-B14F-4D97-AF65-F5344CB8AC3E}">
        <p14:creationId xmlns:p14="http://schemas.microsoft.com/office/powerpoint/2010/main" val="3386889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8354" y="6370633"/>
            <a:ext cx="1263645" cy="304796"/>
          </a:xfrm>
          <a:prstGeom prst="rect">
            <a:avLst/>
          </a:prstGeom>
          <a:noFill/>
          <a:ln>
            <a:noFill/>
            <a:prstDash val="solid"/>
          </a:ln>
        </p:spPr>
        <p:txBody>
          <a:bodyPr vert="horz" wrap="square" lIns="90004" tIns="44997" rIns="90004" bIns="44997" anchor="t" anchorCtr="0" compatLnSpc="1"/>
          <a:lstStyle/>
          <a:p>
            <a:pPr marL="0" marR="0" lvl="0" indent="0" algn="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700" b="0" i="0" u="none" strike="noStrike" kern="1200" cap="none" spc="0" baseline="0">
                <a:solidFill>
                  <a:srgbClr val="000000"/>
                </a:solidFill>
                <a:uFillTx/>
                <a:latin typeface="Verdana" pitchFamily="32"/>
                <a:ea typeface="Microsoft YaHei" pitchFamily="32"/>
              </a:rPr>
              <a:t> Page </a:t>
            </a:r>
            <a:fld id="{DEBBE214-93CE-405E-A92D-31AC5932991E}" type="slidenum">
              <a:t>4</a:t>
            </a:fld>
            <a:endParaRPr lang="nb-NO" sz="700" b="0" i="0" u="none" strike="noStrike" kern="1200" cap="none" spc="0" baseline="0">
              <a:solidFill>
                <a:srgbClr val="000000"/>
              </a:solidFill>
              <a:uFillTx/>
              <a:latin typeface="Verdana" pitchFamily="32"/>
              <a:ea typeface="Microsoft YaHei" pitchFamily="32"/>
            </a:endParaRPr>
          </a:p>
        </p:txBody>
      </p:sp>
      <p:sp>
        <p:nvSpPr>
          <p:cNvPr id="3" name="Text Box 2"/>
          <p:cNvSpPr txBox="1"/>
          <p:nvPr/>
        </p:nvSpPr>
        <p:spPr>
          <a:xfrm>
            <a:off x="406117" y="187615"/>
            <a:ext cx="8307388" cy="957120"/>
          </a:xfrm>
          <a:prstGeom prst="rect">
            <a:avLst/>
          </a:prstGeom>
          <a:noFill/>
          <a:ln>
            <a:noFill/>
          </a:ln>
        </p:spPr>
        <p:txBody>
          <a:bodyPr vert="horz" wrap="square" lIns="90004" tIns="44997" rIns="90004" bIns="44997" anchor="t" anchorCtr="0" compatLnSpc="1"/>
          <a:lstStyle/>
          <a:p>
            <a:pPr marL="0" marR="0" lvl="0" indent="0" algn="ct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2400" b="1" i="0" u="none" strike="noStrike" kern="1200" cap="none" spc="0" baseline="0" dirty="0" smtClean="0">
                <a:solidFill>
                  <a:srgbClr val="000066"/>
                </a:solidFill>
                <a:uFillTx/>
                <a:latin typeface="Verdana" pitchFamily="32"/>
                <a:ea typeface="Microsoft YaHei" pitchFamily="32"/>
              </a:rPr>
              <a:t>Haavel</a:t>
            </a:r>
            <a:r>
              <a:rPr lang="nb-NO" sz="2400" b="1" dirty="0" smtClean="0">
                <a:solidFill>
                  <a:srgbClr val="000066"/>
                </a:solidFill>
                <a:latin typeface="Verdana" pitchFamily="32"/>
                <a:ea typeface="Microsoft YaHei" pitchFamily="32"/>
              </a:rPr>
              <a:t>mo 1977 </a:t>
            </a:r>
            <a:r>
              <a:rPr lang="nb-NO" sz="2400" b="1" dirty="0" err="1" smtClean="0">
                <a:solidFill>
                  <a:srgbClr val="000066"/>
                </a:solidFill>
                <a:latin typeface="Verdana" pitchFamily="32"/>
                <a:ea typeface="Microsoft YaHei" pitchFamily="32"/>
              </a:rPr>
              <a:t>paper</a:t>
            </a:r>
            <a:r>
              <a:rPr lang="nb-NO" sz="2400" b="1" dirty="0" smtClean="0">
                <a:solidFill>
                  <a:srgbClr val="000066"/>
                </a:solidFill>
                <a:latin typeface="Verdana" pitchFamily="32"/>
                <a:ea typeface="Microsoft YaHei" pitchFamily="32"/>
              </a:rPr>
              <a:t/>
            </a:r>
            <a:br>
              <a:rPr lang="nb-NO" sz="2400" b="1" dirty="0" smtClean="0">
                <a:solidFill>
                  <a:srgbClr val="000066"/>
                </a:solidFill>
                <a:latin typeface="Verdana" pitchFamily="32"/>
                <a:ea typeface="Microsoft YaHei" pitchFamily="32"/>
              </a:rPr>
            </a:br>
            <a:r>
              <a:rPr lang="nb-NO" sz="2400" b="1" dirty="0" smtClean="0">
                <a:solidFill>
                  <a:srgbClr val="000066"/>
                </a:solidFill>
                <a:latin typeface="Verdana" pitchFamily="32"/>
                <a:ea typeface="Microsoft YaHei" pitchFamily="32"/>
              </a:rPr>
              <a:t>«The </a:t>
            </a:r>
            <a:r>
              <a:rPr lang="nb-NO" sz="2400" b="1" dirty="0" err="1" smtClean="0">
                <a:solidFill>
                  <a:srgbClr val="000066"/>
                </a:solidFill>
                <a:latin typeface="Verdana" pitchFamily="32"/>
                <a:ea typeface="Microsoft YaHei" pitchFamily="32"/>
              </a:rPr>
              <a:t>Keynesian</a:t>
            </a:r>
            <a:r>
              <a:rPr lang="nb-NO" sz="2400" b="1" dirty="0" smtClean="0">
                <a:solidFill>
                  <a:srgbClr val="000066"/>
                </a:solidFill>
                <a:latin typeface="Verdana" pitchFamily="32"/>
                <a:ea typeface="Microsoft YaHei" pitchFamily="32"/>
              </a:rPr>
              <a:t> </a:t>
            </a:r>
            <a:r>
              <a:rPr lang="nb-NO" sz="2400" b="1" dirty="0" err="1" smtClean="0">
                <a:solidFill>
                  <a:srgbClr val="000066"/>
                </a:solidFill>
                <a:latin typeface="Verdana" pitchFamily="32"/>
                <a:ea typeface="Microsoft YaHei" pitchFamily="32"/>
              </a:rPr>
              <a:t>revolution</a:t>
            </a:r>
            <a:r>
              <a:rPr lang="nb-NO" sz="2400" b="1" dirty="0" smtClean="0">
                <a:solidFill>
                  <a:srgbClr val="000066"/>
                </a:solidFill>
                <a:latin typeface="Verdana" pitchFamily="32"/>
                <a:ea typeface="Microsoft YaHei" pitchFamily="32"/>
              </a:rPr>
              <a:t>»</a:t>
            </a:r>
            <a:endParaRPr lang="nb-NO" sz="2400" b="1" i="0" u="none" strike="noStrike" kern="1200" cap="none" spc="0" baseline="0" dirty="0">
              <a:solidFill>
                <a:srgbClr val="000066"/>
              </a:solidFill>
              <a:uFillTx/>
              <a:latin typeface="Verdana" pitchFamily="32"/>
              <a:ea typeface="Microsoft YaHei" pitchFamily="32"/>
            </a:endParaRPr>
          </a:p>
        </p:txBody>
      </p:sp>
      <p:sp>
        <p:nvSpPr>
          <p:cNvPr id="4" name="Text Box 3"/>
          <p:cNvSpPr txBox="1"/>
          <p:nvPr/>
        </p:nvSpPr>
        <p:spPr>
          <a:xfrm>
            <a:off x="251520" y="1185720"/>
            <a:ext cx="8640959" cy="5489709"/>
          </a:xfrm>
          <a:prstGeom prst="rect">
            <a:avLst/>
          </a:prstGeom>
          <a:noFill/>
          <a:ln>
            <a:noFill/>
          </a:ln>
        </p:spPr>
        <p:txBody>
          <a:bodyPr vert="horz" wrap="square" lIns="90004" tIns="44997" rIns="90004" bIns="44997" anchor="t" anchorCtr="0" compatLnSpc="1"/>
          <a:lstStyle/>
          <a:p>
            <a:r>
              <a:rPr lang="en-GB" sz="2000" dirty="0" smtClean="0"/>
              <a:t>“</a:t>
            </a:r>
            <a:r>
              <a:rPr lang="en-GB" sz="2000" dirty="0"/>
              <a:t>[…] </a:t>
            </a:r>
            <a:r>
              <a:rPr lang="en-GB" sz="2000" dirty="0" smtClean="0"/>
              <a:t>Instead </a:t>
            </a:r>
            <a:r>
              <a:rPr lang="en-GB" sz="2000" dirty="0"/>
              <a:t>of starting directly with the problem, how the high unemployment level of around 30 % should be explained, Keynes had a tendency to start with how such an underemployment should be explained in a neo-classical model</a:t>
            </a:r>
            <a:r>
              <a:rPr lang="en-GB" sz="2000" dirty="0" smtClean="0"/>
              <a:t>.</a:t>
            </a:r>
          </a:p>
          <a:p>
            <a:endParaRPr lang="en-GB" sz="2000" dirty="0"/>
          </a:p>
          <a:p>
            <a:r>
              <a:rPr lang="en-GB" sz="2000" dirty="0" smtClean="0"/>
              <a:t> </a:t>
            </a:r>
            <a:r>
              <a:rPr lang="en-GB" sz="2000" dirty="0"/>
              <a:t>[…] The most important error that was committed was the one to try to explain the world of the thirties by means of a </a:t>
            </a:r>
            <a:r>
              <a:rPr lang="en-GB" sz="2000" dirty="0" err="1"/>
              <a:t>Walras</a:t>
            </a:r>
            <a:r>
              <a:rPr lang="en-GB" sz="2000" dirty="0"/>
              <a:t>-model. The model was irrelevant. </a:t>
            </a:r>
            <a:r>
              <a:rPr lang="en-GB" sz="2000" b="1" i="1" dirty="0"/>
              <a:t>Especially it was misleading to analyse saving-investment processes with the aid of an ordinary supply-demand scheme. </a:t>
            </a:r>
            <a:endParaRPr lang="en-GB" sz="2000" b="1" i="1" dirty="0" smtClean="0"/>
          </a:p>
          <a:p>
            <a:endParaRPr lang="en-GB" sz="2000" dirty="0" smtClean="0">
              <a:solidFill>
                <a:srgbClr val="FF0000"/>
              </a:solidFill>
            </a:endParaRPr>
          </a:p>
          <a:p>
            <a:r>
              <a:rPr lang="en-GB" sz="2000" dirty="0" smtClean="0"/>
              <a:t>[…] </a:t>
            </a:r>
            <a:r>
              <a:rPr lang="en-GB" sz="2000" dirty="0"/>
              <a:t>Keynes looked at a dynamic-demanding phenomenon, which one could </a:t>
            </a:r>
            <a:r>
              <a:rPr lang="en-GB" sz="2000" b="1" i="1" dirty="0"/>
              <a:t>not</a:t>
            </a:r>
            <a:r>
              <a:rPr lang="en-GB" sz="2000" dirty="0"/>
              <a:t> shed light on by static exchange-market models of the classical variety</a:t>
            </a:r>
            <a:r>
              <a:rPr lang="en-GB" sz="2000" dirty="0" smtClean="0"/>
              <a:t>.”</a:t>
            </a:r>
          </a:p>
          <a:p>
            <a:endParaRPr lang="en-GB" sz="2000" dirty="0"/>
          </a:p>
          <a:p>
            <a:r>
              <a:rPr lang="en-GB" sz="2000" dirty="0" smtClean="0"/>
              <a:t> </a:t>
            </a:r>
            <a:r>
              <a:rPr lang="en-GB" sz="2000" dirty="0" err="1"/>
              <a:t>Haavelmo</a:t>
            </a:r>
            <a:r>
              <a:rPr lang="en-GB" sz="2000" dirty="0"/>
              <a:t> concludes </a:t>
            </a:r>
            <a:r>
              <a:rPr lang="en-GB" sz="2000" dirty="0" smtClean="0"/>
              <a:t>that </a:t>
            </a:r>
            <a:r>
              <a:rPr lang="en-GB" sz="2000" dirty="0"/>
              <a:t>since Keynes </a:t>
            </a:r>
            <a:r>
              <a:rPr lang="en-GB" sz="2000" b="1" i="1" dirty="0"/>
              <a:t>“did not build an explicit dynamic theory, he was always in a logical danger-zone, and that created a lot of confusion.”</a:t>
            </a:r>
            <a:r>
              <a:rPr lang="nb-NO" sz="2000" b="1" i="1" dirty="0"/>
              <a:t> </a:t>
            </a:r>
            <a:endParaRPr lang="nb-NO" sz="2400" b="1" i="1" dirty="0"/>
          </a:p>
          <a:p>
            <a:endParaRPr lang="en-GB" dirty="0" smtClean="0"/>
          </a:p>
          <a:p>
            <a:r>
              <a:rPr lang="en-GB" dirty="0" smtClean="0"/>
              <a:t>[My italics and translation </a:t>
            </a:r>
            <a:r>
              <a:rPr lang="en-GB" dirty="0"/>
              <a:t>from </a:t>
            </a:r>
            <a:r>
              <a:rPr lang="en-GB" dirty="0" smtClean="0"/>
              <a:t>Norwegian</a:t>
            </a:r>
            <a:r>
              <a:rPr lang="en-GB" dirty="0"/>
              <a:t>]</a:t>
            </a:r>
            <a:endParaRPr lang="nb-NO" dirty="0"/>
          </a:p>
          <a:p>
            <a:pPr marL="1581" lvl="0" defTabSz="449263" hangingPunct="0">
              <a:spcBef>
                <a:spcPts val="800"/>
              </a:spcBef>
              <a:spcAft>
                <a:spcPts val="940"/>
              </a:spcAft>
              <a:buClr>
                <a:srgbClr val="FF3300"/>
              </a:buClr>
              <a:buSzPct val="100000"/>
              <a:tabLst>
                <a:tab pos="284158" algn="l"/>
                <a:tab pos="731829" algn="l"/>
                <a:tab pos="1181092" algn="l"/>
                <a:tab pos="1630355" algn="l"/>
                <a:tab pos="2079618" algn="l"/>
                <a:tab pos="2528881" algn="l"/>
                <a:tab pos="2978144" algn="l"/>
                <a:tab pos="3427408" algn="l"/>
                <a:tab pos="3876671" algn="l"/>
                <a:tab pos="4325934" algn="l"/>
                <a:tab pos="4775197" algn="l"/>
                <a:tab pos="5224460" algn="l"/>
                <a:tab pos="5673723" algn="l"/>
                <a:tab pos="6122986" algn="l"/>
                <a:tab pos="6572249" algn="l"/>
                <a:tab pos="7021512" algn="l"/>
                <a:tab pos="7470765" algn="l"/>
                <a:tab pos="7920028" algn="l"/>
                <a:tab pos="8369291" algn="l"/>
                <a:tab pos="8818554" algn="l"/>
                <a:tab pos="9267817" algn="l"/>
              </a:tabLst>
              <a:defRPr sz="1800" b="0" i="0" u="none" strike="noStrike" kern="0" cap="none" spc="0" baseline="0">
                <a:solidFill>
                  <a:srgbClr val="000000"/>
                </a:solidFill>
                <a:uFillTx/>
              </a:defRPr>
            </a:pPr>
            <a:endParaRPr lang="en-GB" sz="2000" dirty="0" smtClean="0"/>
          </a:p>
          <a:p>
            <a:pPr marL="1581" lvl="0" defTabSz="449263" hangingPunct="0">
              <a:spcBef>
                <a:spcPts val="800"/>
              </a:spcBef>
              <a:spcAft>
                <a:spcPts val="940"/>
              </a:spcAft>
              <a:buClr>
                <a:srgbClr val="FF3300"/>
              </a:buClr>
              <a:buSzPct val="100000"/>
              <a:tabLst>
                <a:tab pos="284158" algn="l"/>
                <a:tab pos="731829" algn="l"/>
                <a:tab pos="1181092" algn="l"/>
                <a:tab pos="1630355" algn="l"/>
                <a:tab pos="2079618" algn="l"/>
                <a:tab pos="2528881" algn="l"/>
                <a:tab pos="2978144" algn="l"/>
                <a:tab pos="3427408" algn="l"/>
                <a:tab pos="3876671" algn="l"/>
                <a:tab pos="4325934" algn="l"/>
                <a:tab pos="4775197" algn="l"/>
                <a:tab pos="5224460" algn="l"/>
                <a:tab pos="5673723" algn="l"/>
                <a:tab pos="6122986" algn="l"/>
                <a:tab pos="6572249" algn="l"/>
                <a:tab pos="7021512" algn="l"/>
                <a:tab pos="7470765" algn="l"/>
                <a:tab pos="7920028" algn="l"/>
                <a:tab pos="8369291" algn="l"/>
                <a:tab pos="8818554" algn="l"/>
                <a:tab pos="9267817" algn="l"/>
              </a:tabLst>
              <a:defRPr sz="1800" b="0" i="0" u="none" strike="noStrike" kern="0" cap="none" spc="0" baseline="0">
                <a:solidFill>
                  <a:srgbClr val="000000"/>
                </a:solidFill>
                <a:uFillTx/>
              </a:defRPr>
            </a:pPr>
            <a:endParaRPr lang="en-GB" sz="2000" dirty="0"/>
          </a:p>
          <a:p>
            <a:pPr marL="1581" lvl="0" defTabSz="449263" hangingPunct="0">
              <a:spcBef>
                <a:spcPts val="800"/>
              </a:spcBef>
              <a:spcAft>
                <a:spcPts val="940"/>
              </a:spcAft>
              <a:buClr>
                <a:srgbClr val="FF3300"/>
              </a:buClr>
              <a:buSzPct val="100000"/>
              <a:tabLst>
                <a:tab pos="284158" algn="l"/>
                <a:tab pos="731829" algn="l"/>
                <a:tab pos="1181092" algn="l"/>
                <a:tab pos="1630355" algn="l"/>
                <a:tab pos="2079618" algn="l"/>
                <a:tab pos="2528881" algn="l"/>
                <a:tab pos="2978144" algn="l"/>
                <a:tab pos="3427408" algn="l"/>
                <a:tab pos="3876671" algn="l"/>
                <a:tab pos="4325934" algn="l"/>
                <a:tab pos="4775197" algn="l"/>
                <a:tab pos="5224460" algn="l"/>
                <a:tab pos="5673723" algn="l"/>
                <a:tab pos="6122986" algn="l"/>
                <a:tab pos="6572249" algn="l"/>
                <a:tab pos="7021512" algn="l"/>
                <a:tab pos="7470765" algn="l"/>
                <a:tab pos="7920028" algn="l"/>
                <a:tab pos="8369291" algn="l"/>
                <a:tab pos="8818554" algn="l"/>
                <a:tab pos="9267817" algn="l"/>
              </a:tabLst>
              <a:defRPr sz="1800" b="0" i="0" u="none" strike="noStrike" kern="0" cap="none" spc="0" baseline="0">
                <a:solidFill>
                  <a:srgbClr val="000000"/>
                </a:solidFill>
                <a:uFillTx/>
              </a:defRPr>
            </a:pPr>
            <a:endParaRPr lang="en-GB" sz="2000" dirty="0" smtClean="0"/>
          </a:p>
          <a:p>
            <a:pPr marL="1581" lvl="0" defTabSz="449263" hangingPunct="0">
              <a:spcBef>
                <a:spcPts val="800"/>
              </a:spcBef>
              <a:spcAft>
                <a:spcPts val="940"/>
              </a:spcAft>
              <a:buClr>
                <a:srgbClr val="FF3300"/>
              </a:buClr>
              <a:buSzPct val="100000"/>
              <a:tabLst>
                <a:tab pos="284158" algn="l"/>
                <a:tab pos="731829" algn="l"/>
                <a:tab pos="1181092" algn="l"/>
                <a:tab pos="1630355" algn="l"/>
                <a:tab pos="2079618" algn="l"/>
                <a:tab pos="2528881" algn="l"/>
                <a:tab pos="2978144" algn="l"/>
                <a:tab pos="3427408" algn="l"/>
                <a:tab pos="3876671" algn="l"/>
                <a:tab pos="4325934" algn="l"/>
                <a:tab pos="4775197" algn="l"/>
                <a:tab pos="5224460" algn="l"/>
                <a:tab pos="5673723" algn="l"/>
                <a:tab pos="6122986" algn="l"/>
                <a:tab pos="6572249" algn="l"/>
                <a:tab pos="7021512" algn="l"/>
                <a:tab pos="7470765" algn="l"/>
                <a:tab pos="7920028" algn="l"/>
                <a:tab pos="8369291" algn="l"/>
                <a:tab pos="8818554" algn="l"/>
                <a:tab pos="9267817" algn="l"/>
              </a:tabLst>
              <a:defRPr sz="1800" b="0" i="0" u="none" strike="noStrike" kern="0" cap="none" spc="0" baseline="0">
                <a:solidFill>
                  <a:srgbClr val="000000"/>
                </a:solidFill>
                <a:uFillTx/>
              </a:defRPr>
            </a:pPr>
            <a:endParaRPr lang="en-GB" sz="2000" dirty="0"/>
          </a:p>
          <a:p>
            <a:pPr marL="1581" lvl="0" defTabSz="449263" hangingPunct="0">
              <a:spcBef>
                <a:spcPts val="800"/>
              </a:spcBef>
              <a:spcAft>
                <a:spcPts val="940"/>
              </a:spcAft>
              <a:buClr>
                <a:srgbClr val="FF3300"/>
              </a:buClr>
              <a:buSzPct val="100000"/>
              <a:tabLst>
                <a:tab pos="284158" algn="l"/>
                <a:tab pos="731829" algn="l"/>
                <a:tab pos="1181092" algn="l"/>
                <a:tab pos="1630355" algn="l"/>
                <a:tab pos="2079618" algn="l"/>
                <a:tab pos="2528881" algn="l"/>
                <a:tab pos="2978144" algn="l"/>
                <a:tab pos="3427408" algn="l"/>
                <a:tab pos="3876671" algn="l"/>
                <a:tab pos="4325934" algn="l"/>
                <a:tab pos="4775197" algn="l"/>
                <a:tab pos="5224460" algn="l"/>
                <a:tab pos="5673723" algn="l"/>
                <a:tab pos="6122986" algn="l"/>
                <a:tab pos="6572249" algn="l"/>
                <a:tab pos="7021512" algn="l"/>
                <a:tab pos="7470765" algn="l"/>
                <a:tab pos="7920028" algn="l"/>
                <a:tab pos="8369291" algn="l"/>
                <a:tab pos="8818554" algn="l"/>
                <a:tab pos="9267817" algn="l"/>
              </a:tabLst>
              <a:defRPr sz="1800" b="0" i="0" u="none" strike="noStrike" kern="0" cap="none" spc="0" baseline="0">
                <a:solidFill>
                  <a:srgbClr val="000000"/>
                </a:solidFill>
                <a:uFillTx/>
              </a:defRPr>
            </a:pPr>
            <a:r>
              <a:rPr lang="en-GB" sz="2000" dirty="0" err="1" smtClean="0"/>
              <a:t>Pasinetti</a:t>
            </a:r>
            <a:r>
              <a:rPr lang="en-GB" sz="2000" dirty="0" smtClean="0"/>
              <a:t> writes, that is </a:t>
            </a:r>
            <a:r>
              <a:rPr lang="en-GB" sz="2000" dirty="0" err="1" smtClean="0"/>
              <a:t>is</a:t>
            </a:r>
            <a:r>
              <a:rPr lang="en-GB" sz="2000" dirty="0" smtClean="0"/>
              <a:t> possible to: </a:t>
            </a:r>
          </a:p>
          <a:p>
            <a:pPr marL="1581" lvl="0" defTabSz="449263" hangingPunct="0">
              <a:spcBef>
                <a:spcPts val="800"/>
              </a:spcBef>
              <a:spcAft>
                <a:spcPts val="940"/>
              </a:spcAft>
              <a:buClr>
                <a:srgbClr val="FF3300"/>
              </a:buClr>
              <a:buSzPct val="100000"/>
              <a:tabLst>
                <a:tab pos="284158" algn="l"/>
                <a:tab pos="731829" algn="l"/>
                <a:tab pos="1181092" algn="l"/>
                <a:tab pos="1630355" algn="l"/>
                <a:tab pos="2079618" algn="l"/>
                <a:tab pos="2528881" algn="l"/>
                <a:tab pos="2978144" algn="l"/>
                <a:tab pos="3427408" algn="l"/>
                <a:tab pos="3876671" algn="l"/>
                <a:tab pos="4325934" algn="l"/>
                <a:tab pos="4775197" algn="l"/>
                <a:tab pos="5224460" algn="l"/>
                <a:tab pos="5673723" algn="l"/>
                <a:tab pos="6122986" algn="l"/>
                <a:tab pos="6572249" algn="l"/>
                <a:tab pos="7021512" algn="l"/>
                <a:tab pos="7470765" algn="l"/>
                <a:tab pos="7920028" algn="l"/>
                <a:tab pos="8369291" algn="l"/>
                <a:tab pos="8818554" algn="l"/>
                <a:tab pos="9267817" algn="l"/>
              </a:tabLst>
              <a:defRPr sz="1800" b="0" i="0" u="none" strike="noStrike" kern="0" cap="none" spc="0" baseline="0">
                <a:solidFill>
                  <a:srgbClr val="000000"/>
                </a:solidFill>
                <a:uFillTx/>
              </a:defRPr>
            </a:pPr>
            <a:r>
              <a:rPr lang="en-GB" sz="2000" dirty="0" smtClean="0"/>
              <a:t>“…</a:t>
            </a:r>
            <a:r>
              <a:rPr lang="en-GB" sz="2000" dirty="0"/>
              <a:t>assemble (perfectly orthodox) arguments that Keynes had used earlier in similar contexts. In this way, one may even conclude that, essentially, there is essentially nothing new, in spite of the claims to the contrary. In a nutshell, ‘it was all in Marshall’, whose orthodoxy was, after all, on many points ambiguous.” (p. 6</a:t>
            </a:r>
            <a:r>
              <a:rPr lang="en-GB" sz="2000" dirty="0" smtClean="0"/>
              <a:t>)</a:t>
            </a:r>
            <a:endParaRPr lang="nb-NO" sz="2000" b="1" kern="0" dirty="0" smtClean="0">
              <a:solidFill>
                <a:srgbClr val="000000"/>
              </a:solidFill>
              <a:latin typeface="Garamond" pitchFamily="16"/>
              <a:ea typeface="Microsoft YaHei" pitchFamily="32"/>
            </a:endParaRPr>
          </a:p>
        </p:txBody>
      </p:sp>
    </p:spTree>
    <p:extLst>
      <p:ext uri="{BB962C8B-B14F-4D97-AF65-F5344CB8AC3E}">
        <p14:creationId xmlns:p14="http://schemas.microsoft.com/office/powerpoint/2010/main" val="2794866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8354" y="6370633"/>
            <a:ext cx="1263645" cy="304796"/>
          </a:xfrm>
          <a:prstGeom prst="rect">
            <a:avLst/>
          </a:prstGeom>
          <a:noFill/>
          <a:ln>
            <a:noFill/>
            <a:prstDash val="solid"/>
          </a:ln>
        </p:spPr>
        <p:txBody>
          <a:bodyPr vert="horz" wrap="square" lIns="90004" tIns="44997" rIns="90004" bIns="44997" anchor="t" anchorCtr="0" compatLnSpc="1"/>
          <a:lstStyle/>
          <a:p>
            <a:pPr marL="0" marR="0" lvl="0" indent="0" algn="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700" b="0" i="0" u="none" strike="noStrike" kern="1200" cap="none" spc="0" baseline="0">
                <a:solidFill>
                  <a:srgbClr val="000000"/>
                </a:solidFill>
                <a:uFillTx/>
                <a:latin typeface="Verdana" pitchFamily="32"/>
                <a:ea typeface="Microsoft YaHei" pitchFamily="32"/>
              </a:rPr>
              <a:t> Page </a:t>
            </a:r>
            <a:fld id="{DEBBE214-93CE-405E-A92D-31AC5932991E}" type="slidenum">
              <a:t>5</a:t>
            </a:fld>
            <a:endParaRPr lang="nb-NO" sz="700" b="0" i="0" u="none" strike="noStrike" kern="1200" cap="none" spc="0" baseline="0">
              <a:solidFill>
                <a:srgbClr val="000000"/>
              </a:solidFill>
              <a:uFillTx/>
              <a:latin typeface="Verdana" pitchFamily="32"/>
              <a:ea typeface="Microsoft YaHei" pitchFamily="32"/>
            </a:endParaRPr>
          </a:p>
        </p:txBody>
      </p:sp>
      <p:sp>
        <p:nvSpPr>
          <p:cNvPr id="3" name="Text Box 2"/>
          <p:cNvSpPr txBox="1"/>
          <p:nvPr/>
        </p:nvSpPr>
        <p:spPr>
          <a:xfrm>
            <a:off x="406117" y="187615"/>
            <a:ext cx="8307388" cy="577089"/>
          </a:xfrm>
          <a:prstGeom prst="rect">
            <a:avLst/>
          </a:prstGeom>
          <a:noFill/>
          <a:ln>
            <a:noFill/>
          </a:ln>
        </p:spPr>
        <p:txBody>
          <a:bodyPr vert="horz" wrap="square" lIns="90004" tIns="44997" rIns="90004" bIns="44997" anchor="t" anchorCtr="0" compatLnSpc="1"/>
          <a:lstStyle/>
          <a:p>
            <a:pPr marL="0" marR="0" lvl="0" indent="0" algn="ct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2400" b="1" i="0" u="none" strike="noStrike" kern="1200" cap="none" spc="0" baseline="0" dirty="0" err="1" smtClean="0">
                <a:solidFill>
                  <a:srgbClr val="000066"/>
                </a:solidFill>
                <a:uFillTx/>
                <a:latin typeface="Verdana" pitchFamily="32"/>
                <a:ea typeface="Microsoft YaHei" pitchFamily="32"/>
              </a:rPr>
              <a:t>Kaldor</a:t>
            </a:r>
            <a:r>
              <a:rPr lang="nb-NO" sz="2400" b="1" i="0" u="none" strike="noStrike" kern="1200" cap="none" spc="0" baseline="0" dirty="0" smtClean="0">
                <a:solidFill>
                  <a:srgbClr val="000066"/>
                </a:solidFill>
                <a:uFillTx/>
                <a:latin typeface="Verdana" pitchFamily="32"/>
                <a:ea typeface="Microsoft YaHei" pitchFamily="32"/>
              </a:rPr>
              <a:t>: </a:t>
            </a:r>
            <a:r>
              <a:rPr lang="nb-NO" sz="2400" b="1" dirty="0" smtClean="0">
                <a:solidFill>
                  <a:srgbClr val="000066"/>
                </a:solidFill>
                <a:latin typeface="Verdana" pitchFamily="32"/>
                <a:ea typeface="Microsoft YaHei" pitchFamily="32"/>
              </a:rPr>
              <a:t>…</a:t>
            </a:r>
            <a:r>
              <a:rPr lang="nb-NO" sz="2400" b="1" dirty="0" err="1" smtClean="0">
                <a:solidFill>
                  <a:srgbClr val="000066"/>
                </a:solidFill>
                <a:latin typeface="Verdana" pitchFamily="32"/>
                <a:ea typeface="Microsoft YaHei" pitchFamily="32"/>
              </a:rPr>
              <a:t>preserving</a:t>
            </a:r>
            <a:r>
              <a:rPr lang="nb-NO" sz="2400" b="1" dirty="0" smtClean="0">
                <a:solidFill>
                  <a:srgbClr val="000066"/>
                </a:solidFill>
                <a:latin typeface="Verdana" pitchFamily="32"/>
                <a:ea typeface="Microsoft YaHei" pitchFamily="32"/>
              </a:rPr>
              <a:t> </a:t>
            </a:r>
            <a:r>
              <a:rPr lang="nb-NO" sz="2400" b="1" dirty="0" err="1" smtClean="0">
                <a:solidFill>
                  <a:srgbClr val="000066"/>
                </a:solidFill>
                <a:latin typeface="Verdana" pitchFamily="32"/>
                <a:ea typeface="Microsoft YaHei" pitchFamily="32"/>
              </a:rPr>
              <a:t>the</a:t>
            </a:r>
            <a:r>
              <a:rPr lang="nb-NO" sz="2400" b="1" dirty="0" smtClean="0">
                <a:solidFill>
                  <a:srgbClr val="000066"/>
                </a:solidFill>
                <a:latin typeface="Verdana" pitchFamily="32"/>
                <a:ea typeface="Microsoft YaHei" pitchFamily="32"/>
              </a:rPr>
              <a:t> pre-</a:t>
            </a:r>
            <a:r>
              <a:rPr lang="nb-NO" sz="2400" b="1" dirty="0" err="1" smtClean="0">
                <a:solidFill>
                  <a:srgbClr val="000066"/>
                </a:solidFill>
                <a:latin typeface="Verdana" pitchFamily="32"/>
                <a:ea typeface="Microsoft YaHei" pitchFamily="32"/>
              </a:rPr>
              <a:t>exitisting</a:t>
            </a:r>
            <a:r>
              <a:rPr lang="nb-NO" sz="2400" b="1" dirty="0" smtClean="0">
                <a:solidFill>
                  <a:srgbClr val="000066"/>
                </a:solidFill>
                <a:latin typeface="Verdana" pitchFamily="32"/>
                <a:ea typeface="Microsoft YaHei" pitchFamily="32"/>
              </a:rPr>
              <a:t> </a:t>
            </a:r>
            <a:r>
              <a:rPr lang="nb-NO" sz="2400" b="1" dirty="0" err="1" smtClean="0">
                <a:solidFill>
                  <a:srgbClr val="000066"/>
                </a:solidFill>
                <a:latin typeface="Verdana" pitchFamily="32"/>
                <a:ea typeface="Microsoft YaHei" pitchFamily="32"/>
              </a:rPr>
              <a:t>building</a:t>
            </a:r>
            <a:endParaRPr lang="nb-NO" b="1" i="0" u="none" strike="noStrike" kern="1200" cap="none" spc="0" baseline="0" dirty="0">
              <a:solidFill>
                <a:srgbClr val="000066"/>
              </a:solidFill>
              <a:uFillTx/>
              <a:latin typeface="Verdana" pitchFamily="32"/>
              <a:ea typeface="Microsoft YaHei" pitchFamily="32"/>
            </a:endParaRPr>
          </a:p>
        </p:txBody>
      </p:sp>
      <p:sp>
        <p:nvSpPr>
          <p:cNvPr id="4" name="Text Box 3"/>
          <p:cNvSpPr txBox="1"/>
          <p:nvPr/>
        </p:nvSpPr>
        <p:spPr>
          <a:xfrm>
            <a:off x="239330" y="857724"/>
            <a:ext cx="8640959" cy="5489709"/>
          </a:xfrm>
          <a:prstGeom prst="rect">
            <a:avLst/>
          </a:prstGeom>
          <a:noFill/>
          <a:ln>
            <a:noFill/>
          </a:ln>
        </p:spPr>
        <p:txBody>
          <a:bodyPr vert="horz" wrap="square" lIns="90004" tIns="44997" rIns="90004" bIns="44997" anchor="t" anchorCtr="0" compatLnSpc="1"/>
          <a:lstStyle/>
          <a:p>
            <a:r>
              <a:rPr lang="en-GB" sz="2000" dirty="0"/>
              <a:t>In his paper to the centenary conference of Keynes’ birth, with the title “Keynesian economics after fifty years” </a:t>
            </a:r>
            <a:r>
              <a:rPr lang="en-GB" sz="2000" dirty="0" err="1" smtClean="0"/>
              <a:t>Kaldor</a:t>
            </a:r>
            <a:r>
              <a:rPr lang="en-GB" sz="2000" dirty="0" smtClean="0"/>
              <a:t> </a:t>
            </a:r>
            <a:r>
              <a:rPr lang="en-GB" sz="2000" dirty="0"/>
              <a:t>writes: </a:t>
            </a:r>
            <a:endParaRPr lang="en-GB" sz="2000" dirty="0" smtClean="0"/>
          </a:p>
          <a:p>
            <a:endParaRPr lang="nb-NO" sz="2000" dirty="0"/>
          </a:p>
          <a:p>
            <a:pPr lvl="1"/>
            <a:r>
              <a:rPr lang="en-GB" sz="2000" dirty="0"/>
              <a:t>“…that while Keynes took every opportunity to emphasise the novelty of his approach, and his rejection of the ‘fundamental postulates’ of the ‘classical economists’ […] this merely disguised the extent to which his theory suffered from an almost slavish adherence to prevailing (</a:t>
            </a:r>
            <a:r>
              <a:rPr lang="en-GB" sz="2000" dirty="0" err="1"/>
              <a:t>Marshallian</a:t>
            </a:r>
            <a:r>
              <a:rPr lang="en-GB" sz="2000" dirty="0"/>
              <a:t>) doctrine – </a:t>
            </a:r>
            <a:r>
              <a:rPr lang="en-GB" sz="2000" b="1" i="1" dirty="0"/>
              <a:t>to which his own ideas were ‘fitted’ more in the manner of erecting an extra floor or balcony here or there, while preserving the pre-existing building.” </a:t>
            </a:r>
            <a:r>
              <a:rPr lang="en-GB" sz="2000" dirty="0"/>
              <a:t>(</a:t>
            </a:r>
            <a:r>
              <a:rPr lang="en-GB" sz="2000" dirty="0" err="1"/>
              <a:t>Kaldor</a:t>
            </a:r>
            <a:r>
              <a:rPr lang="en-GB" sz="2000" dirty="0"/>
              <a:t> 1983, p. 6</a:t>
            </a:r>
            <a:r>
              <a:rPr lang="en-GB" sz="2000" dirty="0" smtClean="0"/>
              <a:t>)</a:t>
            </a:r>
          </a:p>
          <a:p>
            <a:pPr lvl="1"/>
            <a:endParaRPr lang="en-GB" sz="2000" dirty="0"/>
          </a:p>
          <a:p>
            <a:pPr lvl="1"/>
            <a:r>
              <a:rPr lang="en-GB" sz="2000" dirty="0" smtClean="0"/>
              <a:t>“</a:t>
            </a:r>
            <a:r>
              <a:rPr lang="en-GB" sz="2000" dirty="0"/>
              <a:t>There is no mention of imperfect competition or its consequences in the </a:t>
            </a:r>
            <a:r>
              <a:rPr lang="en-GB" sz="2000" i="1" dirty="0"/>
              <a:t>General Theory</a:t>
            </a:r>
            <a:r>
              <a:rPr lang="en-GB" sz="2000" dirty="0"/>
              <a:t>. This prompted Jean de </a:t>
            </a:r>
            <a:r>
              <a:rPr lang="en-GB" sz="2000" dirty="0" err="1"/>
              <a:t>Largentaye</a:t>
            </a:r>
            <a:r>
              <a:rPr lang="en-GB" sz="2000" dirty="0"/>
              <a:t>, the French translator of the </a:t>
            </a:r>
            <a:r>
              <a:rPr lang="en-GB" sz="2000" i="1" dirty="0"/>
              <a:t>General Theory</a:t>
            </a:r>
            <a:r>
              <a:rPr lang="en-GB" sz="2000" dirty="0"/>
              <a:t>, to say </a:t>
            </a:r>
            <a:r>
              <a:rPr lang="en-GB" sz="2000" b="1" i="1" dirty="0"/>
              <a:t>that the acceptance of </a:t>
            </a:r>
            <a:r>
              <a:rPr lang="en-GB" sz="2000" b="1" i="1" dirty="0" err="1"/>
              <a:t>Marshallian</a:t>
            </a:r>
            <a:r>
              <a:rPr lang="en-GB" sz="2000" b="1" i="1" dirty="0"/>
              <a:t> micro-economics by Keynes made it possible for his opponents ‘to invoke the authority of the General Theory in favour of views directly contrary to his essential teaching’.” </a:t>
            </a:r>
            <a:r>
              <a:rPr lang="en-GB" sz="2000" dirty="0"/>
              <a:t>(ibid, p. 14)  </a:t>
            </a:r>
            <a:endParaRPr lang="en-GB" sz="2000" dirty="0" smtClean="0"/>
          </a:p>
          <a:p>
            <a:pPr lvl="1"/>
            <a:endParaRPr lang="en-GB" sz="2000" dirty="0"/>
          </a:p>
          <a:p>
            <a:pPr lvl="1"/>
            <a:r>
              <a:rPr lang="en-GB" sz="2000" dirty="0" smtClean="0"/>
              <a:t>[My italics]</a:t>
            </a:r>
            <a:endParaRPr lang="nb-NO" sz="2000" dirty="0"/>
          </a:p>
          <a:p>
            <a:pPr lvl="1"/>
            <a:endParaRPr lang="nb-NO" sz="2000" dirty="0"/>
          </a:p>
        </p:txBody>
      </p:sp>
    </p:spTree>
    <p:extLst>
      <p:ext uri="{BB962C8B-B14F-4D97-AF65-F5344CB8AC3E}">
        <p14:creationId xmlns:p14="http://schemas.microsoft.com/office/powerpoint/2010/main" val="2813850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8354" y="6370633"/>
            <a:ext cx="1263645" cy="304796"/>
          </a:xfrm>
          <a:prstGeom prst="rect">
            <a:avLst/>
          </a:prstGeom>
          <a:noFill/>
          <a:ln>
            <a:noFill/>
            <a:prstDash val="solid"/>
          </a:ln>
        </p:spPr>
        <p:txBody>
          <a:bodyPr vert="horz" wrap="square" lIns="90004" tIns="44997" rIns="90004" bIns="44997" anchor="t" anchorCtr="0" compatLnSpc="1"/>
          <a:lstStyle/>
          <a:p>
            <a:pPr marL="0" marR="0" lvl="0" indent="0" algn="r" defTabSz="449263" rtl="0" fontAlgn="auto" hangingPunct="1">
              <a:lnSpc>
                <a:spcPct val="100000"/>
              </a:lnSpc>
              <a:spcBef>
                <a:spcPts val="0"/>
              </a:spcBef>
              <a:spcAft>
                <a:spcPts val="0"/>
              </a:spcAft>
              <a:buNone/>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nb-NO" sz="700" b="0" i="0" u="none" strike="noStrike" kern="1200" cap="none" spc="0" baseline="0">
                <a:solidFill>
                  <a:srgbClr val="000000"/>
                </a:solidFill>
                <a:uFillTx/>
                <a:latin typeface="Verdana" pitchFamily="32"/>
                <a:ea typeface="Microsoft YaHei" pitchFamily="32"/>
              </a:rPr>
              <a:t> Page </a:t>
            </a:r>
            <a:fld id="{DEBBE214-93CE-405E-A92D-31AC5932991E}" type="slidenum">
              <a:t>6</a:t>
            </a:fld>
            <a:endParaRPr lang="nb-NO" sz="700" b="0" i="0" u="none" strike="noStrike" kern="1200" cap="none" spc="0" baseline="0">
              <a:solidFill>
                <a:srgbClr val="000000"/>
              </a:solidFill>
              <a:uFillTx/>
              <a:latin typeface="Verdana" pitchFamily="32"/>
              <a:ea typeface="Microsoft YaHei" pitchFamily="32"/>
            </a:endParaRPr>
          </a:p>
        </p:txBody>
      </p:sp>
      <p:sp>
        <p:nvSpPr>
          <p:cNvPr id="3" name="Text Box 2"/>
          <p:cNvSpPr txBox="1"/>
          <p:nvPr/>
        </p:nvSpPr>
        <p:spPr>
          <a:xfrm>
            <a:off x="418305" y="188641"/>
            <a:ext cx="8307388" cy="720079"/>
          </a:xfrm>
          <a:prstGeom prst="rect">
            <a:avLst/>
          </a:prstGeom>
          <a:noFill/>
          <a:ln>
            <a:noFill/>
          </a:ln>
        </p:spPr>
        <p:txBody>
          <a:bodyPr vert="horz" wrap="square" lIns="90004" tIns="44997" rIns="90004" bIns="44997" anchor="t" anchorCtr="0" compatLnSpc="1"/>
          <a:lstStyle/>
          <a:p>
            <a:pPr lvl="0" algn="ctr" defTabSz="449263">
              <a:lnSpc>
                <a:spcPct val="150000"/>
              </a:lnSpc>
              <a:tabLst>
                <a:tab pos="0" algn="l"/>
                <a:tab pos="447671" algn="l"/>
                <a:tab pos="896934" algn="l"/>
                <a:tab pos="1346197" algn="l"/>
                <a:tab pos="1795460" algn="l"/>
                <a:tab pos="2244723" algn="l"/>
                <a:tab pos="2693986" algn="l"/>
                <a:tab pos="3143250" algn="l"/>
                <a:tab pos="3592513" algn="l"/>
                <a:tab pos="4041776" algn="l"/>
                <a:tab pos="4491039" algn="l"/>
                <a:tab pos="4940302" algn="l"/>
                <a:tab pos="5389565" algn="l"/>
                <a:tab pos="5838828" algn="l"/>
                <a:tab pos="6288091" algn="l"/>
                <a:tab pos="6737354" algn="l"/>
                <a:tab pos="7186617" algn="l"/>
                <a:tab pos="7635870" algn="l"/>
                <a:tab pos="8085133" algn="l"/>
                <a:tab pos="8534396" algn="l"/>
                <a:tab pos="8983659" algn="l"/>
              </a:tabLst>
              <a:defRPr sz="1800" b="0" i="0" u="none" strike="noStrike" kern="0" cap="none" spc="0" baseline="0">
                <a:solidFill>
                  <a:srgbClr val="000000"/>
                </a:solidFill>
                <a:uFillTx/>
              </a:defRPr>
            </a:pPr>
            <a:r>
              <a:rPr lang="en-GB" sz="3200" b="1" dirty="0"/>
              <a:t>“The missed Keynes-Schumpeter connection”</a:t>
            </a:r>
            <a:endParaRPr lang="nb-NO" sz="2400" b="1" i="0" u="none" strike="noStrike" kern="1200" cap="none" spc="0" baseline="0" dirty="0">
              <a:solidFill>
                <a:srgbClr val="000066"/>
              </a:solidFill>
              <a:uFillTx/>
              <a:latin typeface="Verdana" pitchFamily="32"/>
              <a:ea typeface="Microsoft YaHei" pitchFamily="32"/>
            </a:endParaRPr>
          </a:p>
        </p:txBody>
      </p:sp>
      <p:sp>
        <p:nvSpPr>
          <p:cNvPr id="4" name="Text Box 3"/>
          <p:cNvSpPr txBox="1"/>
          <p:nvPr/>
        </p:nvSpPr>
        <p:spPr>
          <a:xfrm>
            <a:off x="396601" y="1196752"/>
            <a:ext cx="8640959" cy="4824536"/>
          </a:xfrm>
          <a:prstGeom prst="rect">
            <a:avLst/>
          </a:prstGeom>
          <a:noFill/>
          <a:ln>
            <a:noFill/>
          </a:ln>
        </p:spPr>
        <p:txBody>
          <a:bodyPr vert="horz" wrap="square" lIns="90004" tIns="44997" rIns="90004" bIns="44997" anchor="t" anchorCtr="0" compatLnSpc="1"/>
          <a:lstStyle/>
          <a:p>
            <a:r>
              <a:rPr lang="en-GB" sz="2000" dirty="0" smtClean="0"/>
              <a:t>[Goodwin] “…most </a:t>
            </a:r>
            <a:r>
              <a:rPr lang="en-GB" sz="2000" dirty="0"/>
              <a:t>of all, regretted the absence of Schumpeter among the authors explicitly mentioned for inspiration” </a:t>
            </a:r>
            <a:r>
              <a:rPr lang="en-GB" sz="2000" dirty="0" smtClean="0"/>
              <a:t>… when the CJE was established</a:t>
            </a:r>
          </a:p>
          <a:p>
            <a:r>
              <a:rPr lang="en-GB" sz="1400" dirty="0" smtClean="0"/>
              <a:t>[</a:t>
            </a:r>
            <a:r>
              <a:rPr lang="en-US" sz="1400" dirty="0" smtClean="0"/>
              <a:t>Marx</a:t>
            </a:r>
            <a:r>
              <a:rPr lang="en-US" sz="1400" dirty="0"/>
              <a:t>, Keynes, </a:t>
            </a:r>
            <a:r>
              <a:rPr lang="en-US" sz="1400" dirty="0" err="1"/>
              <a:t>Kalecki</a:t>
            </a:r>
            <a:r>
              <a:rPr lang="en-US" sz="1400" dirty="0"/>
              <a:t>, Joan Robinson and </a:t>
            </a:r>
            <a:r>
              <a:rPr lang="en-US" sz="1400" dirty="0" err="1" smtClean="0"/>
              <a:t>Kaldor</a:t>
            </a:r>
            <a:r>
              <a:rPr lang="en-US" sz="1400" dirty="0" smtClean="0"/>
              <a:t>]</a:t>
            </a:r>
            <a:endParaRPr lang="en-US" dirty="0" smtClean="0"/>
          </a:p>
          <a:p>
            <a:endParaRPr lang="en-US" sz="2000" dirty="0"/>
          </a:p>
          <a:p>
            <a:r>
              <a:rPr lang="en-GB" sz="2000" dirty="0" err="1" smtClean="0">
                <a:latin typeface="Times New Roman" panose="02020603050405020304" pitchFamily="18" charset="0"/>
                <a:cs typeface="Times New Roman" panose="02020603050405020304" pitchFamily="18" charset="0"/>
              </a:rPr>
              <a:t>Pasinetti</a:t>
            </a:r>
            <a:r>
              <a:rPr lang="en-GB" sz="2000" dirty="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writes that Schumpeter’s </a:t>
            </a:r>
            <a:r>
              <a:rPr lang="en-GB" sz="2000" dirty="0">
                <a:latin typeface="Times New Roman" panose="02020603050405020304" pitchFamily="18" charset="0"/>
                <a:cs typeface="Times New Roman" panose="02020603050405020304" pitchFamily="18" charset="0"/>
              </a:rPr>
              <a:t>review of GT </a:t>
            </a:r>
            <a:r>
              <a:rPr lang="en-GB" sz="2000" dirty="0" smtClean="0">
                <a:latin typeface="Times New Roman" panose="02020603050405020304" pitchFamily="18" charset="0"/>
                <a:cs typeface="Times New Roman" panose="02020603050405020304" pitchFamily="18" charset="0"/>
              </a:rPr>
              <a:t>was:</a:t>
            </a:r>
          </a:p>
          <a:p>
            <a:r>
              <a:rPr lang="en-GB" sz="2000" dirty="0" smtClean="0"/>
              <a:t> </a:t>
            </a:r>
            <a:r>
              <a:rPr lang="en-GB" sz="2000" dirty="0"/>
              <a:t>“significant – extraordinarily caustic and sarcastic” (p. 27</a:t>
            </a:r>
            <a:r>
              <a:rPr lang="en-GB" sz="2000" dirty="0" smtClean="0"/>
              <a:t>). </a:t>
            </a:r>
          </a:p>
          <a:p>
            <a:endParaRPr lang="en-GB" sz="2000" dirty="0"/>
          </a:p>
          <a:p>
            <a:r>
              <a:rPr lang="en-GB" sz="2000" dirty="0" smtClean="0">
                <a:latin typeface="Times New Roman" panose="02020603050405020304" pitchFamily="18" charset="0"/>
                <a:cs typeface="Times New Roman" panose="02020603050405020304" pitchFamily="18" charset="0"/>
              </a:rPr>
              <a:t>Schumpeter is very critical to the connection between employment and output</a:t>
            </a:r>
            <a:r>
              <a:rPr lang="en-GB" sz="2000" dirty="0" smtClean="0"/>
              <a:t>: </a:t>
            </a:r>
          </a:p>
          <a:p>
            <a:endParaRPr lang="en-GB" sz="2000" dirty="0"/>
          </a:p>
          <a:p>
            <a:r>
              <a:rPr lang="en-GB" sz="2000" dirty="0"/>
              <a:t>“… </a:t>
            </a:r>
            <a:r>
              <a:rPr lang="en-GB" sz="2000" dirty="0" smtClean="0"/>
              <a:t>[the]reasoning </a:t>
            </a:r>
            <a:r>
              <a:rPr lang="en-GB" sz="2000" dirty="0"/>
              <a:t>on the assumption that variations in output are uniquely related to variations in employment imposes the further assumption that all production functions remain invariant. Now the outstanding feature of capitalism is that they do </a:t>
            </a:r>
            <a:r>
              <a:rPr lang="en-GB" sz="2000" dirty="0" smtClean="0"/>
              <a:t>not, on </a:t>
            </a:r>
            <a:r>
              <a:rPr lang="en-GB" sz="2000" dirty="0"/>
              <a:t>the contrary, they are constantly revolutionized. </a:t>
            </a:r>
            <a:r>
              <a:rPr lang="en-GB" sz="2000" b="1" i="1" dirty="0"/>
              <a:t>The capitalist</a:t>
            </a:r>
            <a:r>
              <a:rPr lang="en-GB" sz="2000" dirty="0"/>
              <a:t> </a:t>
            </a:r>
            <a:r>
              <a:rPr lang="en-GB" sz="2000" b="1" i="1" dirty="0"/>
              <a:t>process is essentially a process of change of the type which is being assumed away in this book, and all of its characteristic phenomena and problems arise from the fact that it is such a process</a:t>
            </a:r>
            <a:r>
              <a:rPr lang="en-GB" sz="2000" dirty="0"/>
              <a:t>.” </a:t>
            </a:r>
            <a:r>
              <a:rPr lang="en-GB" sz="1400" dirty="0" smtClean="0"/>
              <a:t>[My italics]</a:t>
            </a:r>
            <a:endParaRPr lang="en-GB" sz="2000" dirty="0" smtClean="0"/>
          </a:p>
        </p:txBody>
      </p:sp>
    </p:spTree>
    <p:extLst>
      <p:ext uri="{BB962C8B-B14F-4D97-AF65-F5344CB8AC3E}">
        <p14:creationId xmlns:p14="http://schemas.microsoft.com/office/powerpoint/2010/main" val="574041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13772</TotalTime>
  <Words>870</Words>
  <Application>Microsoft Office PowerPoint</Application>
  <PresentationFormat>Skjermfremvisning (4:3)</PresentationFormat>
  <Paragraphs>86</Paragraphs>
  <Slides>6</Slides>
  <Notes>6</Notes>
  <HiddenSlides>0</HiddenSlides>
  <MMClips>0</MMClips>
  <ScaleCrop>false</ScaleCrop>
  <HeadingPairs>
    <vt:vector size="4" baseType="variant">
      <vt:variant>
        <vt:lpstr>Tema</vt:lpstr>
      </vt:variant>
      <vt:variant>
        <vt:i4>2</vt:i4>
      </vt:variant>
      <vt:variant>
        <vt:lpstr>Lysbildetitler</vt:lpstr>
      </vt:variant>
      <vt:variant>
        <vt:i4>6</vt:i4>
      </vt:variant>
    </vt:vector>
  </HeadingPairs>
  <TitlesOfParts>
    <vt:vector size="8" baseType="lpstr">
      <vt:lpstr>Office tema</vt:lpstr>
      <vt:lpstr>1_Office tema</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Ekeland, Anders</dc:creator>
  <cp:lastModifiedBy>Ekeland, Anders</cp:lastModifiedBy>
  <cp:revision>150</cp:revision>
  <cp:lastPrinted>1601-01-01T00:00:00Z</cp:lastPrinted>
  <dcterms:created xsi:type="dcterms:W3CDTF">1601-01-01T00:00:00Z</dcterms:created>
  <dcterms:modified xsi:type="dcterms:W3CDTF">2016-07-24T06:41:35Z</dcterms:modified>
</cp:coreProperties>
</file>