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49" d="100"/>
          <a:sy n="49" d="100"/>
        </p:scale>
        <p:origin x="-124" y="-60"/>
      </p:cViewPr>
      <p:guideLst>
        <p:guide orient="horz" pos="2160"/>
        <p:guide pos="2880"/>
      </p:guideLst>
    </p:cSldViewPr>
  </p:slideViewPr>
  <p:notesTextViewPr>
    <p:cViewPr>
      <p:scale>
        <a:sx n="1" d="1"/>
        <a:sy n="1" d="1"/>
      </p:scale>
      <p:origin x="0" y="0"/>
    </p:cViewPr>
  </p:notesTextViewPr>
  <p:sorterViewPr>
    <p:cViewPr>
      <p:scale>
        <a:sx n="100" d="100"/>
        <a:sy n="100" d="100"/>
      </p:scale>
      <p:origin x="0" y="3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3F416CD-67A3-4CF0-A210-F6AF31AC147F}" type="datetimeFigureOut">
              <a:rPr lang="en-US" smtClean="0">
                <a:solidFill>
                  <a:srgbClr val="438086"/>
                </a:solidFill>
              </a:rPr>
              <a:pPr/>
              <a:t>7/5/2016</a:t>
            </a:fld>
            <a:endParaRPr lang="en-US">
              <a:solidFill>
                <a:srgbClr val="438086"/>
              </a:solidFill>
            </a:endParaRPr>
          </a:p>
        </p:txBody>
      </p:sp>
      <p:sp>
        <p:nvSpPr>
          <p:cNvPr id="17" name="Footer Placeholder 16"/>
          <p:cNvSpPr>
            <a:spLocks noGrp="1"/>
          </p:cNvSpPr>
          <p:nvPr>
            <p:ph type="ftr" sz="quarter" idx="11"/>
          </p:nvPr>
        </p:nvSpPr>
        <p:spPr>
          <a:xfrm>
            <a:off x="5410200" y="4205288"/>
            <a:ext cx="1295400" cy="457200"/>
          </a:xfrm>
        </p:spPr>
        <p:txBody>
          <a:bodyPr/>
          <a:lstStyle/>
          <a:p>
            <a:endParaRPr lang="en-US" dirty="0">
              <a:solidFill>
                <a:srgbClr val="438086"/>
              </a:solidFill>
            </a:endParaRP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6652B35-718D-4E28-AFEB-B694A3B357E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99513127"/>
      </p:ext>
    </p:extLst>
  </p:cSld>
  <p:clrMapOvr>
    <a:masterClrMapping/>
  </p:clrMapOvr>
  <p:timing>
    <p:tnLst>
      <p:par>
        <p:cTn id="1" dur="indefinite" restart="never" nodeType="tmRoot"/>
      </p:par>
    </p:tn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F416CD-67A3-4CF0-A210-F6AF31AC147F}" type="datetimeFigureOut">
              <a:rPr lang="en-US" smtClean="0">
                <a:solidFill>
                  <a:srgbClr val="438086"/>
                </a:solidFill>
              </a:rPr>
              <a:pPr/>
              <a:t>7/5/2016</a:t>
            </a:fld>
            <a:endParaRPr lang="en-US">
              <a:solidFill>
                <a:srgbClr val="438086"/>
              </a:solidFill>
            </a:endParaRPr>
          </a:p>
        </p:txBody>
      </p:sp>
      <p:sp>
        <p:nvSpPr>
          <p:cNvPr id="5" name="Footer Placeholder 4"/>
          <p:cNvSpPr>
            <a:spLocks noGrp="1"/>
          </p:cNvSpPr>
          <p:nvPr>
            <p:ph type="ftr" sz="quarter" idx="11"/>
          </p:nvPr>
        </p:nvSpPr>
        <p:spPr/>
        <p:txBody>
          <a:bodyPr/>
          <a:lstStyle/>
          <a:p>
            <a:endParaRPr lang="en-US">
              <a:solidFill>
                <a:srgbClr val="438086"/>
              </a:solidFill>
            </a:endParaRPr>
          </a:p>
        </p:txBody>
      </p:sp>
      <p:sp>
        <p:nvSpPr>
          <p:cNvPr id="6" name="Slide Number Placeholder 5"/>
          <p:cNvSpPr>
            <a:spLocks noGrp="1"/>
          </p:cNvSpPr>
          <p:nvPr>
            <p:ph type="sldNum" sz="quarter" idx="12"/>
          </p:nvPr>
        </p:nvSpPr>
        <p:spPr/>
        <p:txBody>
          <a:bodyPr/>
          <a:lstStyle/>
          <a:p>
            <a:fld id="{96652B35-718D-4E28-AFEB-B694A3B357E8}" type="slidenum">
              <a:rPr lang="en-US" smtClean="0"/>
              <a:pPr/>
              <a:t>‹#›</a:t>
            </a:fld>
            <a:endParaRPr lang="en-US"/>
          </a:p>
        </p:txBody>
      </p:sp>
    </p:spTree>
    <p:extLst>
      <p:ext uri="{BB962C8B-B14F-4D97-AF65-F5344CB8AC3E}">
        <p14:creationId xmlns:p14="http://schemas.microsoft.com/office/powerpoint/2010/main" val="3014874355"/>
      </p:ext>
    </p:extLst>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F416CD-67A3-4CF0-A210-F6AF31AC147F}" type="datetimeFigureOut">
              <a:rPr lang="en-US" smtClean="0">
                <a:solidFill>
                  <a:srgbClr val="438086"/>
                </a:solidFill>
              </a:rPr>
              <a:pPr/>
              <a:t>7/5/2016</a:t>
            </a:fld>
            <a:endParaRPr lang="en-US">
              <a:solidFill>
                <a:srgbClr val="438086"/>
              </a:solidFill>
            </a:endParaRPr>
          </a:p>
        </p:txBody>
      </p:sp>
      <p:sp>
        <p:nvSpPr>
          <p:cNvPr id="5" name="Footer Placeholder 4"/>
          <p:cNvSpPr>
            <a:spLocks noGrp="1"/>
          </p:cNvSpPr>
          <p:nvPr>
            <p:ph type="ftr" sz="quarter" idx="11"/>
          </p:nvPr>
        </p:nvSpPr>
        <p:spPr/>
        <p:txBody>
          <a:bodyPr/>
          <a:lstStyle/>
          <a:p>
            <a:endParaRPr lang="en-US">
              <a:solidFill>
                <a:srgbClr val="438086"/>
              </a:solidFill>
            </a:endParaRPr>
          </a:p>
        </p:txBody>
      </p:sp>
      <p:sp>
        <p:nvSpPr>
          <p:cNvPr id="6" name="Slide Number Placeholder 5"/>
          <p:cNvSpPr>
            <a:spLocks noGrp="1"/>
          </p:cNvSpPr>
          <p:nvPr>
            <p:ph type="sldNum" sz="quarter" idx="12"/>
          </p:nvPr>
        </p:nvSpPr>
        <p:spPr/>
        <p:txBody>
          <a:bodyPr/>
          <a:lstStyle/>
          <a:p>
            <a:fld id="{96652B35-718D-4E28-AFEB-B694A3B357E8}" type="slidenum">
              <a:rPr lang="en-US" smtClean="0"/>
              <a:pPr/>
              <a:t>‹#›</a:t>
            </a:fld>
            <a:endParaRPr lang="en-US"/>
          </a:p>
        </p:txBody>
      </p:sp>
    </p:spTree>
    <p:extLst>
      <p:ext uri="{BB962C8B-B14F-4D97-AF65-F5344CB8AC3E}">
        <p14:creationId xmlns:p14="http://schemas.microsoft.com/office/powerpoint/2010/main" val="4231951777"/>
      </p:ext>
    </p:extLst>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F416CD-67A3-4CF0-A210-F6AF31AC147F}" type="datetimeFigureOut">
              <a:rPr lang="en-US" smtClean="0">
                <a:solidFill>
                  <a:srgbClr val="438086"/>
                </a:solidFill>
              </a:rPr>
              <a:pPr/>
              <a:t>7/5/2016</a:t>
            </a:fld>
            <a:endParaRPr lang="en-US">
              <a:solidFill>
                <a:srgbClr val="438086"/>
              </a:solidFill>
            </a:endParaRPr>
          </a:p>
        </p:txBody>
      </p:sp>
      <p:sp>
        <p:nvSpPr>
          <p:cNvPr id="5" name="Footer Placeholder 4"/>
          <p:cNvSpPr>
            <a:spLocks noGrp="1"/>
          </p:cNvSpPr>
          <p:nvPr>
            <p:ph type="ftr" sz="quarter" idx="11"/>
          </p:nvPr>
        </p:nvSpPr>
        <p:spPr/>
        <p:txBody>
          <a:bodyPr/>
          <a:lstStyle/>
          <a:p>
            <a:endParaRPr lang="en-US">
              <a:solidFill>
                <a:srgbClr val="438086"/>
              </a:solidFill>
            </a:endParaRPr>
          </a:p>
        </p:txBody>
      </p:sp>
      <p:sp>
        <p:nvSpPr>
          <p:cNvPr id="6" name="Slide Number Placeholder 5"/>
          <p:cNvSpPr>
            <a:spLocks noGrp="1"/>
          </p:cNvSpPr>
          <p:nvPr>
            <p:ph type="sldNum" sz="quarter" idx="12"/>
          </p:nvPr>
        </p:nvSpPr>
        <p:spPr/>
        <p:txBody>
          <a:bodyPr/>
          <a:lstStyle/>
          <a:p>
            <a:fld id="{96652B35-718D-4E28-AFEB-B694A3B357E8}" type="slidenum">
              <a:rPr lang="en-US" smtClean="0"/>
              <a:pPr/>
              <a:t>‹#›</a:t>
            </a:fld>
            <a:endParaRPr lang="en-US"/>
          </a:p>
        </p:txBody>
      </p:sp>
    </p:spTree>
    <p:extLst>
      <p:ext uri="{BB962C8B-B14F-4D97-AF65-F5344CB8AC3E}">
        <p14:creationId xmlns:p14="http://schemas.microsoft.com/office/powerpoint/2010/main" val="4286615599"/>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3F416CD-67A3-4CF0-A210-F6AF31AC147F}" type="datetimeFigureOut">
              <a:rPr lang="en-US" smtClean="0">
                <a:solidFill>
                  <a:srgbClr val="438086"/>
                </a:solidFill>
              </a:rPr>
              <a:pPr/>
              <a:t>7/5/2016</a:t>
            </a:fld>
            <a:endParaRPr lang="en-US">
              <a:solidFill>
                <a:srgbClr val="438086"/>
              </a:solidFill>
            </a:endParaRPr>
          </a:p>
        </p:txBody>
      </p:sp>
      <p:sp>
        <p:nvSpPr>
          <p:cNvPr id="5" name="Footer Placeholder 4"/>
          <p:cNvSpPr>
            <a:spLocks noGrp="1"/>
          </p:cNvSpPr>
          <p:nvPr>
            <p:ph type="ftr" sz="quarter" idx="11"/>
          </p:nvPr>
        </p:nvSpPr>
        <p:spPr/>
        <p:txBody>
          <a:bodyPr/>
          <a:lstStyle/>
          <a:p>
            <a:endParaRPr lang="en-US">
              <a:solidFill>
                <a:srgbClr val="438086"/>
              </a:solidFill>
            </a:endParaRPr>
          </a:p>
        </p:txBody>
      </p:sp>
      <p:sp>
        <p:nvSpPr>
          <p:cNvPr id="6" name="Slide Number Placeholder 5"/>
          <p:cNvSpPr>
            <a:spLocks noGrp="1"/>
          </p:cNvSpPr>
          <p:nvPr>
            <p:ph type="sldNum" sz="quarter" idx="12"/>
          </p:nvPr>
        </p:nvSpPr>
        <p:spPr/>
        <p:txBody>
          <a:bodyPr/>
          <a:lstStyle/>
          <a:p>
            <a:fld id="{96652B35-718D-4E28-AFEB-B694A3B357E8}" type="slidenum">
              <a:rPr lang="en-US" smtClean="0"/>
              <a:pPr/>
              <a:t>‹#›</a:t>
            </a:fld>
            <a:endParaRPr lang="en-US"/>
          </a:p>
        </p:txBody>
      </p:sp>
    </p:spTree>
    <p:extLst>
      <p:ext uri="{BB962C8B-B14F-4D97-AF65-F5344CB8AC3E}">
        <p14:creationId xmlns:p14="http://schemas.microsoft.com/office/powerpoint/2010/main" val="943666564"/>
      </p:ext>
    </p:extLst>
  </p:cSld>
  <p:clrMapOvr>
    <a:masterClrMapping/>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3F416CD-67A3-4CF0-A210-F6AF31AC147F}" type="datetimeFigureOut">
              <a:rPr lang="en-US" smtClean="0">
                <a:solidFill>
                  <a:srgbClr val="438086"/>
                </a:solidFill>
              </a:rPr>
              <a:pPr/>
              <a:t>7/5/2016</a:t>
            </a:fld>
            <a:endParaRPr lang="en-US">
              <a:solidFill>
                <a:srgbClr val="438086"/>
              </a:solidFill>
            </a:endParaRPr>
          </a:p>
        </p:txBody>
      </p:sp>
      <p:sp>
        <p:nvSpPr>
          <p:cNvPr id="6" name="Footer Placeholder 5"/>
          <p:cNvSpPr>
            <a:spLocks noGrp="1"/>
          </p:cNvSpPr>
          <p:nvPr>
            <p:ph type="ftr" sz="quarter" idx="11"/>
          </p:nvPr>
        </p:nvSpPr>
        <p:spPr/>
        <p:txBody>
          <a:bodyPr/>
          <a:lstStyle/>
          <a:p>
            <a:endParaRPr lang="en-US">
              <a:solidFill>
                <a:srgbClr val="438086"/>
              </a:solidFill>
            </a:endParaRPr>
          </a:p>
        </p:txBody>
      </p:sp>
      <p:sp>
        <p:nvSpPr>
          <p:cNvPr id="7" name="Slide Number Placeholder 6"/>
          <p:cNvSpPr>
            <a:spLocks noGrp="1"/>
          </p:cNvSpPr>
          <p:nvPr>
            <p:ph type="sldNum" sz="quarter" idx="12"/>
          </p:nvPr>
        </p:nvSpPr>
        <p:spPr/>
        <p:txBody>
          <a:bodyPr/>
          <a:lstStyle/>
          <a:p>
            <a:fld id="{96652B35-718D-4E28-AFEB-B694A3B357E8}" type="slidenum">
              <a:rPr lang="en-US" smtClean="0"/>
              <a:pPr/>
              <a:t>‹#›</a:t>
            </a:fld>
            <a:endParaRPr lang="en-US"/>
          </a:p>
        </p:txBody>
      </p:sp>
    </p:spTree>
    <p:extLst>
      <p:ext uri="{BB962C8B-B14F-4D97-AF65-F5344CB8AC3E}">
        <p14:creationId xmlns:p14="http://schemas.microsoft.com/office/powerpoint/2010/main" val="3094907261"/>
      </p:ext>
    </p:extLst>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3F416CD-67A3-4CF0-A210-F6AF31AC147F}" type="datetimeFigureOut">
              <a:rPr lang="en-US" smtClean="0">
                <a:solidFill>
                  <a:srgbClr val="438086"/>
                </a:solidFill>
              </a:rPr>
              <a:pPr/>
              <a:t>7/5/2016</a:t>
            </a:fld>
            <a:endParaRPr lang="en-US">
              <a:solidFill>
                <a:srgbClr val="438086"/>
              </a:solidFill>
            </a:endParaRPr>
          </a:p>
        </p:txBody>
      </p:sp>
      <p:sp>
        <p:nvSpPr>
          <p:cNvPr id="27" name="Slide Number Placeholder 26"/>
          <p:cNvSpPr>
            <a:spLocks noGrp="1"/>
          </p:cNvSpPr>
          <p:nvPr>
            <p:ph type="sldNum" sz="quarter" idx="11"/>
          </p:nvPr>
        </p:nvSpPr>
        <p:spPr/>
        <p:txBody>
          <a:bodyPr rtlCol="0"/>
          <a:lstStyle/>
          <a:p>
            <a:fld id="{96652B35-718D-4E28-AFEB-B694A3B357E8}"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solidFill>
                <a:srgbClr val="438086"/>
              </a:solidFill>
            </a:endParaRPr>
          </a:p>
        </p:txBody>
      </p:sp>
    </p:spTree>
    <p:extLst>
      <p:ext uri="{BB962C8B-B14F-4D97-AF65-F5344CB8AC3E}">
        <p14:creationId xmlns:p14="http://schemas.microsoft.com/office/powerpoint/2010/main" val="1443087493"/>
      </p:ext>
    </p:extLst>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3F416CD-67A3-4CF0-A210-F6AF31AC147F}" type="datetimeFigureOut">
              <a:rPr lang="en-US" smtClean="0">
                <a:solidFill>
                  <a:srgbClr val="438086"/>
                </a:solidFill>
              </a:rPr>
              <a:pPr/>
              <a:t>7/5/2016</a:t>
            </a:fld>
            <a:endParaRPr lang="en-US">
              <a:solidFill>
                <a:srgbClr val="438086"/>
              </a:solidFill>
            </a:endParaRPr>
          </a:p>
        </p:txBody>
      </p:sp>
      <p:sp>
        <p:nvSpPr>
          <p:cNvPr id="4" name="Footer Placeholder 3"/>
          <p:cNvSpPr>
            <a:spLocks noGrp="1"/>
          </p:cNvSpPr>
          <p:nvPr>
            <p:ph type="ftr" sz="quarter" idx="11"/>
          </p:nvPr>
        </p:nvSpPr>
        <p:spPr>
          <a:xfrm>
            <a:off x="5257800" y="612648"/>
            <a:ext cx="1325880" cy="457200"/>
          </a:xfrm>
        </p:spPr>
        <p:txBody>
          <a:bodyPr/>
          <a:lstStyle/>
          <a:p>
            <a:endParaRPr lang="en-US" dirty="0">
              <a:solidFill>
                <a:srgbClr val="438086"/>
              </a:solidFill>
            </a:endParaRPr>
          </a:p>
        </p:txBody>
      </p:sp>
      <p:sp>
        <p:nvSpPr>
          <p:cNvPr id="5" name="Slide Number Placeholder 4"/>
          <p:cNvSpPr>
            <a:spLocks noGrp="1"/>
          </p:cNvSpPr>
          <p:nvPr>
            <p:ph type="sldNum" sz="quarter" idx="12"/>
          </p:nvPr>
        </p:nvSpPr>
        <p:spPr>
          <a:xfrm>
            <a:off x="8174736" y="2272"/>
            <a:ext cx="762000" cy="365760"/>
          </a:xfrm>
        </p:spPr>
        <p:txBody>
          <a:bodyPr/>
          <a:lstStyle/>
          <a:p>
            <a:fld id="{96652B35-718D-4E28-AFEB-B694A3B357E8}" type="slidenum">
              <a:rPr lang="en-US" smtClean="0"/>
              <a:pPr/>
              <a:t>‹#›</a:t>
            </a:fld>
            <a:endParaRPr lang="en-US" dirty="0"/>
          </a:p>
        </p:txBody>
      </p:sp>
    </p:spTree>
    <p:extLst>
      <p:ext uri="{BB962C8B-B14F-4D97-AF65-F5344CB8AC3E}">
        <p14:creationId xmlns:p14="http://schemas.microsoft.com/office/powerpoint/2010/main" val="4262089786"/>
      </p:ext>
    </p:extLst>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F416CD-67A3-4CF0-A210-F6AF31AC147F}" type="datetimeFigureOut">
              <a:rPr lang="en-US" smtClean="0">
                <a:solidFill>
                  <a:srgbClr val="438086"/>
                </a:solidFill>
              </a:rPr>
              <a:pPr/>
              <a:t>7/5/2016</a:t>
            </a:fld>
            <a:endParaRPr lang="en-US">
              <a:solidFill>
                <a:srgbClr val="438086"/>
              </a:solidFill>
            </a:endParaRPr>
          </a:p>
        </p:txBody>
      </p:sp>
      <p:sp>
        <p:nvSpPr>
          <p:cNvPr id="3" name="Footer Placeholder 2"/>
          <p:cNvSpPr>
            <a:spLocks noGrp="1"/>
          </p:cNvSpPr>
          <p:nvPr>
            <p:ph type="ftr" sz="quarter" idx="11"/>
          </p:nvPr>
        </p:nvSpPr>
        <p:spPr/>
        <p:txBody>
          <a:bodyPr/>
          <a:lstStyle/>
          <a:p>
            <a:endParaRPr lang="en-US">
              <a:solidFill>
                <a:srgbClr val="438086"/>
              </a:solidFill>
            </a:endParaRPr>
          </a:p>
        </p:txBody>
      </p:sp>
      <p:sp>
        <p:nvSpPr>
          <p:cNvPr id="4" name="Slide Number Placeholder 3"/>
          <p:cNvSpPr>
            <a:spLocks noGrp="1"/>
          </p:cNvSpPr>
          <p:nvPr>
            <p:ph type="sldNum" sz="quarter" idx="12"/>
          </p:nvPr>
        </p:nvSpPr>
        <p:spPr/>
        <p:txBody>
          <a:bodyPr/>
          <a:lstStyle/>
          <a:p>
            <a:fld id="{96652B35-718D-4E28-AFEB-B694A3B357E8}" type="slidenum">
              <a:rPr lang="en-US" smtClean="0"/>
              <a:pPr/>
              <a:t>‹#›</a:t>
            </a:fld>
            <a:endParaRPr lang="en-US"/>
          </a:p>
        </p:txBody>
      </p:sp>
    </p:spTree>
    <p:extLst>
      <p:ext uri="{BB962C8B-B14F-4D97-AF65-F5344CB8AC3E}">
        <p14:creationId xmlns:p14="http://schemas.microsoft.com/office/powerpoint/2010/main" val="3214550823"/>
      </p:ext>
    </p:extLst>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3F416CD-67A3-4CF0-A210-F6AF31AC147F}" type="datetimeFigureOut">
              <a:rPr lang="en-US" smtClean="0">
                <a:solidFill>
                  <a:srgbClr val="438086"/>
                </a:solidFill>
              </a:rPr>
              <a:pPr/>
              <a:t>7/5/2016</a:t>
            </a:fld>
            <a:endParaRPr lang="en-US">
              <a:solidFill>
                <a:srgbClr val="438086"/>
              </a:solidFill>
            </a:endParaRPr>
          </a:p>
        </p:txBody>
      </p:sp>
      <p:sp>
        <p:nvSpPr>
          <p:cNvPr id="6" name="Footer Placeholder 5"/>
          <p:cNvSpPr>
            <a:spLocks noGrp="1"/>
          </p:cNvSpPr>
          <p:nvPr>
            <p:ph type="ftr" sz="quarter" idx="11"/>
          </p:nvPr>
        </p:nvSpPr>
        <p:spPr/>
        <p:txBody>
          <a:bodyPr/>
          <a:lstStyle/>
          <a:p>
            <a:endParaRPr lang="en-US">
              <a:solidFill>
                <a:srgbClr val="438086"/>
              </a:solidFill>
            </a:endParaRPr>
          </a:p>
        </p:txBody>
      </p:sp>
      <p:sp>
        <p:nvSpPr>
          <p:cNvPr id="7" name="Slide Number Placeholder 6"/>
          <p:cNvSpPr>
            <a:spLocks noGrp="1"/>
          </p:cNvSpPr>
          <p:nvPr>
            <p:ph type="sldNum" sz="quarter" idx="12"/>
          </p:nvPr>
        </p:nvSpPr>
        <p:spPr/>
        <p:txBody>
          <a:bodyPr/>
          <a:lstStyle/>
          <a:p>
            <a:fld id="{96652B35-718D-4E28-AFEB-B694A3B357E8}" type="slidenum">
              <a:rPr lang="en-US" smtClean="0"/>
              <a:pPr/>
              <a:t>‹#›</a:t>
            </a:fld>
            <a:endParaRPr lang="en-US"/>
          </a:p>
        </p:txBody>
      </p:sp>
    </p:spTree>
    <p:extLst>
      <p:ext uri="{BB962C8B-B14F-4D97-AF65-F5344CB8AC3E}">
        <p14:creationId xmlns:p14="http://schemas.microsoft.com/office/powerpoint/2010/main" val="459241957"/>
      </p:ext>
    </p:extLst>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3F416CD-67A3-4CF0-A210-F6AF31AC147F}" type="datetimeFigureOut">
              <a:rPr lang="en-US" smtClean="0">
                <a:solidFill>
                  <a:srgbClr val="438086"/>
                </a:solidFill>
              </a:rPr>
              <a:pPr/>
              <a:t>7/5/2016</a:t>
            </a:fld>
            <a:endParaRPr lang="en-US">
              <a:solidFill>
                <a:srgbClr val="438086"/>
              </a:solidFill>
            </a:endParaRPr>
          </a:p>
        </p:txBody>
      </p:sp>
      <p:sp>
        <p:nvSpPr>
          <p:cNvPr id="6" name="Footer Placeholder 5"/>
          <p:cNvSpPr>
            <a:spLocks noGrp="1"/>
          </p:cNvSpPr>
          <p:nvPr>
            <p:ph type="ftr" sz="quarter" idx="11"/>
          </p:nvPr>
        </p:nvSpPr>
        <p:spPr/>
        <p:txBody>
          <a:bodyPr/>
          <a:lstStyle/>
          <a:p>
            <a:endParaRPr lang="en-US">
              <a:solidFill>
                <a:srgbClr val="438086"/>
              </a:solidFill>
            </a:endParaRPr>
          </a:p>
        </p:txBody>
      </p:sp>
      <p:sp>
        <p:nvSpPr>
          <p:cNvPr id="7" name="Slide Number Placeholder 6"/>
          <p:cNvSpPr>
            <a:spLocks noGrp="1"/>
          </p:cNvSpPr>
          <p:nvPr>
            <p:ph type="sldNum" sz="quarter" idx="12"/>
          </p:nvPr>
        </p:nvSpPr>
        <p:spPr/>
        <p:txBody>
          <a:bodyPr/>
          <a:lstStyle/>
          <a:p>
            <a:fld id="{96652B35-718D-4E28-AFEB-B694A3B357E8}" type="slidenum">
              <a:rPr lang="en-US" smtClean="0"/>
              <a:pPr/>
              <a:t>‹#›</a:t>
            </a:fld>
            <a:endParaRPr lang="en-US"/>
          </a:p>
        </p:txBody>
      </p:sp>
    </p:spTree>
    <p:extLst>
      <p:ext uri="{BB962C8B-B14F-4D97-AF65-F5344CB8AC3E}">
        <p14:creationId xmlns:p14="http://schemas.microsoft.com/office/powerpoint/2010/main" val="3092613610"/>
      </p:ext>
    </p:extLst>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D5E758C-3BA6-4604-92F4-A427A1A90A82}" type="datetimeFigureOut">
              <a:rPr lang="en-GB" smtClean="0">
                <a:solidFill>
                  <a:srgbClr val="438086"/>
                </a:solidFill>
              </a:rPr>
              <a:pPr/>
              <a:t>05/07/2016</a:t>
            </a:fld>
            <a:endParaRPr lang="en-GB">
              <a:solidFill>
                <a:srgbClr val="438086"/>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GB">
              <a:solidFill>
                <a:srgbClr val="438086"/>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66488F1-DB55-473C-A74B-2A729AB5EA75}" type="slidenum">
              <a:rPr lang="en-GB" smtClean="0"/>
              <a:pPr/>
              <a:t>‹#›</a:t>
            </a:fld>
            <a:endParaRPr lang="en-GB"/>
          </a:p>
        </p:txBody>
      </p:sp>
    </p:spTree>
    <p:extLst>
      <p:ext uri="{BB962C8B-B14F-4D97-AF65-F5344CB8AC3E}">
        <p14:creationId xmlns:p14="http://schemas.microsoft.com/office/powerpoint/2010/main" val="24252771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68759"/>
            <a:ext cx="8458200" cy="2603153"/>
          </a:xfrm>
        </p:spPr>
        <p:txBody>
          <a:bodyPr>
            <a:normAutofit/>
          </a:bodyPr>
          <a:lstStyle/>
          <a:p>
            <a:r>
              <a:rPr lang="en-GB" i="1" dirty="0"/>
              <a:t>The General Theory </a:t>
            </a:r>
            <a:r>
              <a:rPr lang="en-GB" dirty="0"/>
              <a:t>and Victoria </a:t>
            </a:r>
            <a:r>
              <a:rPr lang="en-GB" dirty="0" smtClean="0"/>
              <a:t>Chick</a:t>
            </a:r>
            <a:endParaRPr lang="en-GB" dirty="0"/>
          </a:p>
        </p:txBody>
      </p:sp>
      <p:sp>
        <p:nvSpPr>
          <p:cNvPr id="3" name="Subtitle 2"/>
          <p:cNvSpPr>
            <a:spLocks noGrp="1"/>
          </p:cNvSpPr>
          <p:nvPr>
            <p:ph type="subTitle" idx="1"/>
          </p:nvPr>
        </p:nvSpPr>
        <p:spPr>
          <a:xfrm>
            <a:off x="457200" y="3899938"/>
            <a:ext cx="4953000" cy="2049342"/>
          </a:xfrm>
        </p:spPr>
        <p:txBody>
          <a:bodyPr>
            <a:normAutofit/>
          </a:bodyPr>
          <a:lstStyle/>
          <a:p>
            <a:r>
              <a:rPr lang="en-GB" dirty="0" smtClean="0"/>
              <a:t>Mark Hayes</a:t>
            </a:r>
          </a:p>
          <a:p>
            <a:r>
              <a:rPr lang="en-GB" dirty="0" smtClean="0"/>
              <a:t>Durham University</a:t>
            </a:r>
            <a:endParaRPr lang="en-GB" dirty="0"/>
          </a:p>
          <a:p>
            <a:endParaRPr lang="en-GB" dirty="0" smtClean="0"/>
          </a:p>
          <a:p>
            <a:r>
              <a:rPr lang="en-GB" dirty="0" smtClean="0"/>
              <a:t>London</a:t>
            </a:r>
            <a:r>
              <a:rPr lang="en-GB" dirty="0" smtClean="0"/>
              <a:t>, </a:t>
            </a:r>
            <a:r>
              <a:rPr lang="en-GB" dirty="0" smtClean="0"/>
              <a:t>11 July 2016</a:t>
            </a:r>
            <a:endParaRPr lang="en-GB" dirty="0" smtClean="0"/>
          </a:p>
          <a:p>
            <a:endParaRPr lang="en-GB" dirty="0"/>
          </a:p>
        </p:txBody>
      </p:sp>
    </p:spTree>
    <p:extLst>
      <p:ext uri="{BB962C8B-B14F-4D97-AF65-F5344CB8AC3E}">
        <p14:creationId xmlns:p14="http://schemas.microsoft.com/office/powerpoint/2010/main" val="38116085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556792"/>
            <a:ext cx="8229600" cy="4824536"/>
          </a:xfrm>
        </p:spPr>
        <p:txBody>
          <a:bodyPr>
            <a:normAutofit lnSpcReduction="10000"/>
          </a:bodyPr>
          <a:lstStyle/>
          <a:p>
            <a:pPr marL="109728" indent="0">
              <a:buNone/>
            </a:pPr>
            <a:r>
              <a:rPr lang="en-GB" i="1" dirty="0"/>
              <a:t>In a given situation of technique, resources and factor cost per unit of employment, the amount of employment, both in each individual firm and industry and in the aggregate, depends on the amount of the proceeds which the entrepreneurs expect to receive from the corresponding </a:t>
            </a:r>
            <a:r>
              <a:rPr lang="en-GB" i="1" dirty="0" smtClean="0"/>
              <a:t>output.</a:t>
            </a:r>
          </a:p>
          <a:p>
            <a:pPr marL="109728" indent="0">
              <a:buNone/>
            </a:pPr>
            <a:endParaRPr lang="en-GB" i="1" dirty="0"/>
          </a:p>
          <a:p>
            <a:pPr marL="109728" indent="0">
              <a:buNone/>
            </a:pPr>
            <a:r>
              <a:rPr lang="en-GB" i="1" dirty="0" smtClean="0"/>
              <a:t>For </a:t>
            </a:r>
            <a:r>
              <a:rPr lang="en-GB" i="1" dirty="0"/>
              <a:t>entrepreneurs will endeavour to fix the amount of employment at the level which they expect to maximise the excess of the proceeds over the factor cost</a:t>
            </a:r>
            <a:r>
              <a:rPr lang="en-GB" i="1" dirty="0" smtClean="0"/>
              <a:t>. (GT, p. 25)</a:t>
            </a:r>
          </a:p>
          <a:p>
            <a:pPr marL="109728" indent="0">
              <a:buNone/>
            </a:pPr>
            <a:endParaRPr lang="en-GB" dirty="0"/>
          </a:p>
        </p:txBody>
      </p:sp>
    </p:spTree>
    <p:extLst>
      <p:ext uri="{BB962C8B-B14F-4D97-AF65-F5344CB8AC3E}">
        <p14:creationId xmlns:p14="http://schemas.microsoft.com/office/powerpoint/2010/main" val="1982083069"/>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132856"/>
            <a:ext cx="8229600" cy="3456384"/>
          </a:xfrm>
        </p:spPr>
        <p:txBody>
          <a:bodyPr anchor="ctr"/>
          <a:lstStyle/>
          <a:p>
            <a:pPr marL="109728" indent="0">
              <a:buNone/>
            </a:pPr>
            <a:r>
              <a:rPr lang="en-GB" i="1" dirty="0"/>
              <a:t>One word in the above paragraph will strike anyone as anomalous for the atomistic firm: </a:t>
            </a:r>
            <a:r>
              <a:rPr lang="en-GB" b="1" i="1" dirty="0"/>
              <a:t>expected</a:t>
            </a:r>
            <a:r>
              <a:rPr lang="en-GB" i="1" dirty="0"/>
              <a:t> </a:t>
            </a:r>
            <a:r>
              <a:rPr lang="en-GB" i="1" dirty="0" smtClean="0"/>
              <a:t>proceeds. </a:t>
            </a:r>
            <a:r>
              <a:rPr lang="en-GB" i="1" dirty="0"/>
              <a:t>Small firms are supposed to be assured of their market: they are ‘price-takers’ are they not</a:t>
            </a:r>
            <a:r>
              <a:rPr lang="en-GB" i="1" dirty="0" smtClean="0"/>
              <a:t>?</a:t>
            </a:r>
          </a:p>
          <a:p>
            <a:pPr marL="109728" indent="0">
              <a:buNone/>
            </a:pPr>
            <a:endParaRPr lang="en-GB" i="1" dirty="0"/>
          </a:p>
          <a:p>
            <a:pPr marL="109728" indent="0">
              <a:buNone/>
            </a:pPr>
            <a:r>
              <a:rPr lang="en-GB" i="1" dirty="0" smtClean="0"/>
              <a:t>(MAK, p. 83)</a:t>
            </a:r>
            <a:endParaRPr lang="en-GB" dirty="0"/>
          </a:p>
          <a:p>
            <a:pPr marL="109728" indent="0">
              <a:buNone/>
            </a:pPr>
            <a:endParaRPr lang="en-GB" dirty="0"/>
          </a:p>
        </p:txBody>
      </p:sp>
    </p:spTree>
    <p:extLst>
      <p:ext uri="{BB962C8B-B14F-4D97-AF65-F5344CB8AC3E}">
        <p14:creationId xmlns:p14="http://schemas.microsoft.com/office/powerpoint/2010/main" val="542173526"/>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132856"/>
            <a:ext cx="8229600" cy="3456384"/>
          </a:xfrm>
        </p:spPr>
        <p:txBody>
          <a:bodyPr anchor="ctr"/>
          <a:lstStyle/>
          <a:p>
            <a:pPr marL="109728" indent="0">
              <a:buNone/>
            </a:pPr>
            <a:r>
              <a:rPr lang="en-GB" i="1" dirty="0"/>
              <a:t>The most obvious problem in aggregating to the ‘economy’ level is that output is not homogeneous. In the previous chapter we used the trick of the </a:t>
            </a:r>
            <a:r>
              <a:rPr lang="en-GB" i="1" dirty="0" err="1"/>
              <a:t>Hicksian</a:t>
            </a:r>
            <a:r>
              <a:rPr lang="en-GB" i="1" dirty="0"/>
              <a:t> composite good, but trick it was</a:t>
            </a:r>
            <a:r>
              <a:rPr lang="en-GB" i="1" dirty="0" smtClean="0"/>
              <a:t>.</a:t>
            </a:r>
          </a:p>
          <a:p>
            <a:pPr marL="109728" indent="0">
              <a:buNone/>
            </a:pPr>
            <a:endParaRPr lang="en-GB" i="1" dirty="0"/>
          </a:p>
          <a:p>
            <a:pPr marL="109728" indent="0">
              <a:buNone/>
            </a:pPr>
            <a:r>
              <a:rPr lang="en-GB" i="1" dirty="0" smtClean="0"/>
              <a:t>(MAK, p. 90)</a:t>
            </a:r>
            <a:endParaRPr lang="en-GB" dirty="0"/>
          </a:p>
          <a:p>
            <a:pPr marL="109728" indent="0">
              <a:buNone/>
            </a:pPr>
            <a:endParaRPr lang="en-GB" dirty="0"/>
          </a:p>
        </p:txBody>
      </p:sp>
    </p:spTree>
    <p:extLst>
      <p:ext uri="{BB962C8B-B14F-4D97-AF65-F5344CB8AC3E}">
        <p14:creationId xmlns:p14="http://schemas.microsoft.com/office/powerpoint/2010/main" val="2130059131"/>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GH\Desktop\speaker_victoriachick.jpg.crop_displa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484784"/>
            <a:ext cx="3456385" cy="3801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8773740"/>
      </p:ext>
    </p:extLst>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192</Words>
  <Application>Microsoft Office PowerPoint</Application>
  <PresentationFormat>On-screen Show (4:3)</PresentationFormat>
  <Paragraphs>14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Urban</vt:lpstr>
      <vt:lpstr>The General Theory and Victoria Chick</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General Theory and Victoria Chick</dc:title>
  <dc:creator>MGH</dc:creator>
  <cp:lastModifiedBy>MGH</cp:lastModifiedBy>
  <cp:revision>2</cp:revision>
  <dcterms:created xsi:type="dcterms:W3CDTF">2016-07-05T12:48:05Z</dcterms:created>
  <dcterms:modified xsi:type="dcterms:W3CDTF">2016-07-05T13:05:44Z</dcterms:modified>
</cp:coreProperties>
</file>