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5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98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9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7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0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9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9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2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78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5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71311-F7AA-4E25-A81B-FA9BF1FD12DF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2167-F334-49CA-8B9F-561354ED2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11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581786"/>
              </p:ext>
            </p:extLst>
          </p:nvPr>
        </p:nvGraphicFramePr>
        <p:xfrm>
          <a:off x="0" y="-11797"/>
          <a:ext cx="7380312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913"/>
                <a:gridCol w="1597903"/>
                <a:gridCol w="1367402"/>
                <a:gridCol w="30970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Author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Where now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Where published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Of interest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Fender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Prof of economics,</a:t>
                      </a:r>
                    </a:p>
                    <a:p>
                      <a:r>
                        <a:rPr lang="en-GB" sz="1400" dirty="0" smtClean="0"/>
                        <a:t>Birmingham University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Economic Journal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Book: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Understanding Keynes: An Analysis of the ‘General Theory’  (1981)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Recent paper: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(Partial) Defence of Fiscal Austerity’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John McCallum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Liberal member of Canadian Parliament since 2002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Journal</a:t>
                      </a:r>
                      <a:r>
                        <a:rPr lang="en-GB" sz="1400" baseline="0" dirty="0" smtClean="0"/>
                        <a:t> of Economic Literature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Previously chief economist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Royal Bank of Canada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Stephen  Ferris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Carelton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 Distinguished Research Professor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Journal of Money, Credit and Banking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Expertise:  interaction of economic and political processes</a:t>
                      </a:r>
                      <a:b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government size</a:t>
                      </a:r>
                      <a:b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fiscal policy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Robert Solow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Journal of Political Economy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Foster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Professor of Economics at University of Queensland since 1991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Economica</a:t>
                      </a:r>
                      <a:r>
                        <a:rPr lang="en-GB" sz="140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Roger Wayne Garrison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American professor of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conomics at Auburn University, and an adjunct scholar of the Ludwig von Mises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Southern</a:t>
                      </a:r>
                      <a:r>
                        <a:rPr lang="en-GB" sz="1400" baseline="0" dirty="0" smtClean="0"/>
                        <a:t> Economic Journal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proponent of the Austrian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School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economics; book:  </a:t>
                      </a:r>
                      <a:r>
                        <a:rPr lang="en-GB" sz="14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and Money,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”which presents a graphical framework for capital-based macroeconomics and offers a critique of Keynesian graphical analysis”. 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7740352" y="3933056"/>
            <a:ext cx="1080120" cy="244827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560332" y="6113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NONE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6385" y="642301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EXCELLENT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0332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CONFUSED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7740352" y="980728"/>
            <a:ext cx="1080120" cy="244827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452320" y="15651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Methodological content: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6587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038225"/>
            <a:ext cx="9115425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9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601" y="476672"/>
            <a:ext cx="5724525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9000"/>
            <a:ext cx="5724525" cy="30384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>
          <a:xfrm>
            <a:off x="5220072" y="1414106"/>
            <a:ext cx="2286199" cy="696881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372471" y="4509120"/>
            <a:ext cx="2286199" cy="696881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9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syphu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6081" y="-243408"/>
            <a:ext cx="9612560" cy="961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2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133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</dc:creator>
  <cp:lastModifiedBy>Geoff Tily</cp:lastModifiedBy>
  <cp:revision>14</cp:revision>
  <dcterms:created xsi:type="dcterms:W3CDTF">2016-07-04T19:17:14Z</dcterms:created>
  <dcterms:modified xsi:type="dcterms:W3CDTF">2016-08-12T12:58:19Z</dcterms:modified>
</cp:coreProperties>
</file>