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300" r:id="rId2"/>
    <p:sldId id="291" r:id="rId3"/>
    <p:sldId id="404" r:id="rId4"/>
    <p:sldId id="342" r:id="rId5"/>
    <p:sldId id="341" r:id="rId6"/>
    <p:sldId id="337" r:id="rId7"/>
    <p:sldId id="340" r:id="rId8"/>
    <p:sldId id="330" r:id="rId9"/>
    <p:sldId id="343" r:id="rId10"/>
    <p:sldId id="361" r:id="rId11"/>
    <p:sldId id="338" r:id="rId12"/>
    <p:sldId id="345" r:id="rId13"/>
    <p:sldId id="352" r:id="rId14"/>
    <p:sldId id="335" r:id="rId15"/>
    <p:sldId id="365" r:id="rId16"/>
    <p:sldId id="346" r:id="rId17"/>
    <p:sldId id="351" r:id="rId18"/>
    <p:sldId id="347" r:id="rId19"/>
    <p:sldId id="358" r:id="rId20"/>
    <p:sldId id="261" r:id="rId21"/>
    <p:sldId id="356" r:id="rId22"/>
    <p:sldId id="355" r:id="rId23"/>
    <p:sldId id="357" r:id="rId24"/>
    <p:sldId id="367" r:id="rId25"/>
    <p:sldId id="368" r:id="rId26"/>
    <p:sldId id="362" r:id="rId27"/>
    <p:sldId id="348" r:id="rId28"/>
    <p:sldId id="366" r:id="rId29"/>
    <p:sldId id="360" r:id="rId30"/>
    <p:sldId id="359" r:id="rId31"/>
    <p:sldId id="363" r:id="rId32"/>
    <p:sldId id="369" r:id="rId33"/>
    <p:sldId id="372" r:id="rId34"/>
    <p:sldId id="373" r:id="rId35"/>
    <p:sldId id="374" r:id="rId36"/>
    <p:sldId id="402" r:id="rId37"/>
    <p:sldId id="377" r:id="rId38"/>
    <p:sldId id="378" r:id="rId39"/>
    <p:sldId id="379" r:id="rId40"/>
    <p:sldId id="403" r:id="rId41"/>
    <p:sldId id="376" r:id="rId42"/>
    <p:sldId id="370" r:id="rId43"/>
    <p:sldId id="334" r:id="rId44"/>
    <p:sldId id="385" r:id="rId45"/>
    <p:sldId id="387" r:id="rId46"/>
    <p:sldId id="390" r:id="rId47"/>
    <p:sldId id="391" r:id="rId48"/>
    <p:sldId id="384" r:id="rId49"/>
    <p:sldId id="392" r:id="rId50"/>
    <p:sldId id="397" r:id="rId51"/>
    <p:sldId id="396" r:id="rId52"/>
    <p:sldId id="398" r:id="rId53"/>
    <p:sldId id="400" r:id="rId54"/>
    <p:sldId id="401" r:id="rId55"/>
    <p:sldId id="349" r:id="rId56"/>
    <p:sldId id="36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34" autoAdjust="0"/>
  </p:normalViewPr>
  <p:slideViewPr>
    <p:cSldViewPr snapToGrid="0">
      <p:cViewPr varScale="1">
        <p:scale>
          <a:sx n="62" d="100"/>
          <a:sy n="62" d="100"/>
        </p:scale>
        <p:origin x="20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Gautham" userId="3df79da9-c514-4c73-87ca-12228f768610" providerId="ADAL" clId="{9979B605-4084-48D7-AC63-85F4491FAB1D}"/>
    <pc:docChg chg="modSld">
      <pc:chgData name="Leila Gautham" userId="3df79da9-c514-4c73-87ca-12228f768610" providerId="ADAL" clId="{9979B605-4084-48D7-AC63-85F4491FAB1D}" dt="2024-06-06T10:57:13.188" v="78" actId="1076"/>
      <pc:docMkLst>
        <pc:docMk/>
      </pc:docMkLst>
      <pc:sldChg chg="modSp mod">
        <pc:chgData name="Leila Gautham" userId="3df79da9-c514-4c73-87ca-12228f768610" providerId="ADAL" clId="{9979B605-4084-48D7-AC63-85F4491FAB1D}" dt="2024-06-06T10:41:40.581" v="4" actId="20577"/>
        <pc:sldMkLst>
          <pc:docMk/>
          <pc:sldMk cId="239618692" sldId="300"/>
        </pc:sldMkLst>
        <pc:spChg chg="mod">
          <ac:chgData name="Leila Gautham" userId="3df79da9-c514-4c73-87ca-12228f768610" providerId="ADAL" clId="{9979B605-4084-48D7-AC63-85F4491FAB1D}" dt="2024-06-06T10:41:40.581" v="4" actId="20577"/>
          <ac:spMkLst>
            <pc:docMk/>
            <pc:sldMk cId="239618692" sldId="300"/>
            <ac:spMk id="6" creationId="{82EF3AC0-69DB-4EC2-A0D9-E4E46A0F6812}"/>
          </ac:spMkLst>
        </pc:spChg>
      </pc:sldChg>
      <pc:sldChg chg="modSp">
        <pc:chgData name="Leila Gautham" userId="3df79da9-c514-4c73-87ca-12228f768610" providerId="ADAL" clId="{9979B605-4084-48D7-AC63-85F4491FAB1D}" dt="2024-06-06T10:55:10.299" v="61" actId="113"/>
        <pc:sldMkLst>
          <pc:docMk/>
          <pc:sldMk cId="2080035129" sldId="337"/>
        </pc:sldMkLst>
        <pc:spChg chg="mod">
          <ac:chgData name="Leila Gautham" userId="3df79da9-c514-4c73-87ca-12228f768610" providerId="ADAL" clId="{9979B605-4084-48D7-AC63-85F4491FAB1D}" dt="2024-06-06T10:55:10.299" v="61" actId="113"/>
          <ac:spMkLst>
            <pc:docMk/>
            <pc:sldMk cId="2080035129" sldId="337"/>
            <ac:spMk id="2" creationId="{00000000-0000-0000-0000-000000000000}"/>
          </ac:spMkLst>
        </pc:spChg>
      </pc:sldChg>
      <pc:sldChg chg="modSp mod">
        <pc:chgData name="Leila Gautham" userId="3df79da9-c514-4c73-87ca-12228f768610" providerId="ADAL" clId="{9979B605-4084-48D7-AC63-85F4491FAB1D}" dt="2024-06-06T10:55:32.642" v="63" actId="1076"/>
        <pc:sldMkLst>
          <pc:docMk/>
          <pc:sldMk cId="2982145863" sldId="341"/>
        </pc:sldMkLst>
        <pc:spChg chg="mod">
          <ac:chgData name="Leila Gautham" userId="3df79da9-c514-4c73-87ca-12228f768610" providerId="ADAL" clId="{9979B605-4084-48D7-AC63-85F4491FAB1D}" dt="2024-06-06T10:55:32.642" v="63" actId="1076"/>
          <ac:spMkLst>
            <pc:docMk/>
            <pc:sldMk cId="2982145863" sldId="341"/>
            <ac:spMk id="2" creationId="{00000000-0000-0000-0000-000000000000}"/>
          </ac:spMkLst>
        </pc:spChg>
      </pc:sldChg>
      <pc:sldChg chg="addSp modSp modAnim">
        <pc:chgData name="Leila Gautham" userId="3df79da9-c514-4c73-87ca-12228f768610" providerId="ADAL" clId="{9979B605-4084-48D7-AC63-85F4491FAB1D}" dt="2024-06-06T10:42:57.287" v="58" actId="20577"/>
        <pc:sldMkLst>
          <pc:docMk/>
          <pc:sldMk cId="1254339642" sldId="361"/>
        </pc:sldMkLst>
        <pc:spChg chg="add mod">
          <ac:chgData name="Leila Gautham" userId="3df79da9-c514-4c73-87ca-12228f768610" providerId="ADAL" clId="{9979B605-4084-48D7-AC63-85F4491FAB1D}" dt="2024-06-06T10:42:57.287" v="58" actId="20577"/>
          <ac:spMkLst>
            <pc:docMk/>
            <pc:sldMk cId="1254339642" sldId="361"/>
            <ac:spMk id="4" creationId="{4386988B-ADE8-7E50-CDBB-0D626D9E841C}"/>
          </ac:spMkLst>
        </pc:spChg>
      </pc:sldChg>
      <pc:sldChg chg="modSp mod">
        <pc:chgData name="Leila Gautham" userId="3df79da9-c514-4c73-87ca-12228f768610" providerId="ADAL" clId="{9979B605-4084-48D7-AC63-85F4491FAB1D}" dt="2024-06-06T10:56:41.412" v="77" actId="948"/>
        <pc:sldMkLst>
          <pc:docMk/>
          <pc:sldMk cId="1847758928" sldId="392"/>
        </pc:sldMkLst>
        <pc:spChg chg="mod">
          <ac:chgData name="Leila Gautham" userId="3df79da9-c514-4c73-87ca-12228f768610" providerId="ADAL" clId="{9979B605-4084-48D7-AC63-85F4491FAB1D}" dt="2024-06-06T10:56:41.412" v="77" actId="948"/>
          <ac:spMkLst>
            <pc:docMk/>
            <pc:sldMk cId="1847758928" sldId="392"/>
            <ac:spMk id="5" creationId="{AF112BC6-9510-4C5C-96A7-4AB8D81A4CC6}"/>
          </ac:spMkLst>
        </pc:spChg>
      </pc:sldChg>
      <pc:sldChg chg="modSp mod">
        <pc:chgData name="Leila Gautham" userId="3df79da9-c514-4c73-87ca-12228f768610" providerId="ADAL" clId="{9979B605-4084-48D7-AC63-85F4491FAB1D}" dt="2024-06-06T10:54:04.882" v="59" actId="27107"/>
        <pc:sldMkLst>
          <pc:docMk/>
          <pc:sldMk cId="2544136273" sldId="400"/>
        </pc:sldMkLst>
        <pc:spChg chg="mod">
          <ac:chgData name="Leila Gautham" userId="3df79da9-c514-4c73-87ca-12228f768610" providerId="ADAL" clId="{9979B605-4084-48D7-AC63-85F4491FAB1D}" dt="2024-06-06T10:54:04.882" v="59" actId="27107"/>
          <ac:spMkLst>
            <pc:docMk/>
            <pc:sldMk cId="2544136273" sldId="400"/>
            <ac:spMk id="5" creationId="{AF112BC6-9510-4C5C-96A7-4AB8D81A4CC6}"/>
          </ac:spMkLst>
        </pc:spChg>
      </pc:sldChg>
      <pc:sldChg chg="modSp mod">
        <pc:chgData name="Leila Gautham" userId="3df79da9-c514-4c73-87ca-12228f768610" providerId="ADAL" clId="{9979B605-4084-48D7-AC63-85F4491FAB1D}" dt="2024-06-06T10:57:13.188" v="78" actId="1076"/>
        <pc:sldMkLst>
          <pc:docMk/>
          <pc:sldMk cId="738478695" sldId="401"/>
        </pc:sldMkLst>
        <pc:spChg chg="mod">
          <ac:chgData name="Leila Gautham" userId="3df79da9-c514-4c73-87ca-12228f768610" providerId="ADAL" clId="{9979B605-4084-48D7-AC63-85F4491FAB1D}" dt="2024-06-06T10:57:13.188" v="78" actId="1076"/>
          <ac:spMkLst>
            <pc:docMk/>
            <pc:sldMk cId="738478695" sldId="401"/>
            <ac:spMk id="5" creationId="{AF112BC6-9510-4C5C-96A7-4AB8D81A4CC6}"/>
          </ac:spMkLst>
        </pc:spChg>
      </pc:sldChg>
    </pc:docChg>
  </pc:docChgLst>
  <pc:docChgLst>
    <pc:chgData name="Leila Gautham" userId="3df79da9-c514-4c73-87ca-12228f768610" providerId="ADAL" clId="{EA2FED29-19BB-4AEA-96B8-610CC04572F1}"/>
    <pc:docChg chg="undo redo custSel addSld delSld modSld sldOrd">
      <pc:chgData name="Leila Gautham" userId="3df79da9-c514-4c73-87ca-12228f768610" providerId="ADAL" clId="{EA2FED29-19BB-4AEA-96B8-610CC04572F1}" dt="2023-06-23T15:51:53.554" v="5101"/>
      <pc:docMkLst>
        <pc:docMk/>
      </pc:docMkLst>
      <pc:sldChg chg="modSp mod modAnim">
        <pc:chgData name="Leila Gautham" userId="3df79da9-c514-4c73-87ca-12228f768610" providerId="ADAL" clId="{EA2FED29-19BB-4AEA-96B8-610CC04572F1}" dt="2023-06-22T13:31:16.118" v="5019" actId="20577"/>
        <pc:sldMkLst>
          <pc:docMk/>
          <pc:sldMk cId="2576055568" sldId="291"/>
        </pc:sldMkLst>
        <pc:spChg chg="mod">
          <ac:chgData name="Leila Gautham" userId="3df79da9-c514-4c73-87ca-12228f768610" providerId="ADAL" clId="{EA2FED29-19BB-4AEA-96B8-610CC04572F1}" dt="2023-06-22T13:31:16.118" v="5019" actId="20577"/>
          <ac:spMkLst>
            <pc:docMk/>
            <pc:sldMk cId="2576055568" sldId="291"/>
            <ac:spMk id="2" creationId="{00000000-0000-0000-0000-000000000000}"/>
          </ac:spMkLst>
        </pc:spChg>
        <pc:spChg chg="mod">
          <ac:chgData name="Leila Gautham" userId="3df79da9-c514-4c73-87ca-12228f768610" providerId="ADAL" clId="{EA2FED29-19BB-4AEA-96B8-610CC04572F1}" dt="2023-06-16T14:24:42.140" v="1761" actId="403"/>
          <ac:spMkLst>
            <pc:docMk/>
            <pc:sldMk cId="2576055568" sldId="291"/>
            <ac:spMk id="4" creationId="{DCA27C48-4971-4C23-8019-F6507DBF1F4F}"/>
          </ac:spMkLst>
        </pc:spChg>
      </pc:sldChg>
      <pc:sldChg chg="modSp">
        <pc:chgData name="Leila Gautham" userId="3df79da9-c514-4c73-87ca-12228f768610" providerId="ADAL" clId="{EA2FED29-19BB-4AEA-96B8-610CC04572F1}" dt="2023-06-22T13:08:31.560" v="4867" actId="6549"/>
        <pc:sldMkLst>
          <pc:docMk/>
          <pc:sldMk cId="3860535487" sldId="330"/>
        </pc:sldMkLst>
        <pc:spChg chg="mod">
          <ac:chgData name="Leila Gautham" userId="3df79da9-c514-4c73-87ca-12228f768610" providerId="ADAL" clId="{EA2FED29-19BB-4AEA-96B8-610CC04572F1}" dt="2023-06-22T13:08:31.560" v="4867" actId="6549"/>
          <ac:spMkLst>
            <pc:docMk/>
            <pc:sldMk cId="3860535487" sldId="330"/>
            <ac:spMk id="6" creationId="{1B752409-C4CE-44D2-85C8-37807437FB86}"/>
          </ac:spMkLst>
        </pc:spChg>
      </pc:sldChg>
      <pc:sldChg chg="modSp mod modAnim">
        <pc:chgData name="Leila Gautham" userId="3df79da9-c514-4c73-87ca-12228f768610" providerId="ADAL" clId="{EA2FED29-19BB-4AEA-96B8-610CC04572F1}" dt="2023-06-22T13:09:55.756" v="4907" actId="20577"/>
        <pc:sldMkLst>
          <pc:docMk/>
          <pc:sldMk cId="1612123579" sldId="334"/>
        </pc:sldMkLst>
        <pc:spChg chg="mod">
          <ac:chgData name="Leila Gautham" userId="3df79da9-c514-4c73-87ca-12228f768610" providerId="ADAL" clId="{EA2FED29-19BB-4AEA-96B8-610CC04572F1}" dt="2023-06-22T10:24:44.511" v="4557" actId="20577"/>
          <ac:spMkLst>
            <pc:docMk/>
            <pc:sldMk cId="1612123579" sldId="334"/>
            <ac:spMk id="4" creationId="{A69220C4-FCA4-4860-A891-71F3024295E8}"/>
          </ac:spMkLst>
        </pc:spChg>
        <pc:spChg chg="mod">
          <ac:chgData name="Leila Gautham" userId="3df79da9-c514-4c73-87ca-12228f768610" providerId="ADAL" clId="{EA2FED29-19BB-4AEA-96B8-610CC04572F1}" dt="2023-06-22T13:09:55.756" v="4907" actId="20577"/>
          <ac:spMkLst>
            <pc:docMk/>
            <pc:sldMk cId="1612123579" sldId="334"/>
            <ac:spMk id="5" creationId="{AF112BC6-9510-4C5C-96A7-4AB8D81A4CC6}"/>
          </ac:spMkLst>
        </pc:spChg>
      </pc:sldChg>
      <pc:sldChg chg="modSp mod modAnim">
        <pc:chgData name="Leila Gautham" userId="3df79da9-c514-4c73-87ca-12228f768610" providerId="ADAL" clId="{EA2FED29-19BB-4AEA-96B8-610CC04572F1}" dt="2023-06-22T13:33:02.146" v="5039" actId="20577"/>
        <pc:sldMkLst>
          <pc:docMk/>
          <pc:sldMk cId="4279255518" sldId="335"/>
        </pc:sldMkLst>
        <pc:spChg chg="mod">
          <ac:chgData name="Leila Gautham" userId="3df79da9-c514-4c73-87ca-12228f768610" providerId="ADAL" clId="{EA2FED29-19BB-4AEA-96B8-610CC04572F1}" dt="2023-06-22T13:33:02.146" v="5039" actId="20577"/>
          <ac:spMkLst>
            <pc:docMk/>
            <pc:sldMk cId="4279255518" sldId="335"/>
            <ac:spMk id="4" creationId="{970E21B8-6DE5-42EF-B32A-8600B3FC47D3}"/>
          </ac:spMkLst>
        </pc:spChg>
      </pc:sldChg>
      <pc:sldChg chg="modSp mod">
        <pc:chgData name="Leila Gautham" userId="3df79da9-c514-4c73-87ca-12228f768610" providerId="ADAL" clId="{EA2FED29-19BB-4AEA-96B8-610CC04572F1}" dt="2023-06-16T14:24:59.698" v="1770" actId="20577"/>
        <pc:sldMkLst>
          <pc:docMk/>
          <pc:sldMk cId="2080035129" sldId="337"/>
        </pc:sldMkLst>
        <pc:spChg chg="mod">
          <ac:chgData name="Leila Gautham" userId="3df79da9-c514-4c73-87ca-12228f768610" providerId="ADAL" clId="{EA2FED29-19BB-4AEA-96B8-610CC04572F1}" dt="2023-06-16T14:24:59.698" v="1770" actId="20577"/>
          <ac:spMkLst>
            <pc:docMk/>
            <pc:sldMk cId="2080035129" sldId="337"/>
            <ac:spMk id="2" creationId="{00000000-0000-0000-0000-000000000000}"/>
          </ac:spMkLst>
        </pc:spChg>
      </pc:sldChg>
      <pc:sldChg chg="modSp">
        <pc:chgData name="Leila Gautham" userId="3df79da9-c514-4c73-87ca-12228f768610" providerId="ADAL" clId="{EA2FED29-19BB-4AEA-96B8-610CC04572F1}" dt="2023-06-22T13:08:55.361" v="4904" actId="20577"/>
        <pc:sldMkLst>
          <pc:docMk/>
          <pc:sldMk cId="265411091" sldId="338"/>
        </pc:sldMkLst>
        <pc:spChg chg="mod">
          <ac:chgData name="Leila Gautham" userId="3df79da9-c514-4c73-87ca-12228f768610" providerId="ADAL" clId="{EA2FED29-19BB-4AEA-96B8-610CC04572F1}" dt="2023-06-22T13:08:55.361" v="4904" actId="20577"/>
          <ac:spMkLst>
            <pc:docMk/>
            <pc:sldMk cId="265411091" sldId="338"/>
            <ac:spMk id="2" creationId="{00000000-0000-0000-0000-000000000000}"/>
          </ac:spMkLst>
        </pc:spChg>
      </pc:sldChg>
      <pc:sldChg chg="modSp mod modAnim">
        <pc:chgData name="Leila Gautham" userId="3df79da9-c514-4c73-87ca-12228f768610" providerId="ADAL" clId="{EA2FED29-19BB-4AEA-96B8-610CC04572F1}" dt="2023-06-22T13:31:55.515" v="5022" actId="14100"/>
        <pc:sldMkLst>
          <pc:docMk/>
          <pc:sldMk cId="2982145863" sldId="341"/>
        </pc:sldMkLst>
        <pc:spChg chg="mod">
          <ac:chgData name="Leila Gautham" userId="3df79da9-c514-4c73-87ca-12228f768610" providerId="ADAL" clId="{EA2FED29-19BB-4AEA-96B8-610CC04572F1}" dt="2023-06-22T13:31:55.515" v="5022" actId="14100"/>
          <ac:spMkLst>
            <pc:docMk/>
            <pc:sldMk cId="2982145863" sldId="341"/>
            <ac:spMk id="2" creationId="{00000000-0000-0000-0000-000000000000}"/>
          </ac:spMkLst>
        </pc:spChg>
      </pc:sldChg>
      <pc:sldChg chg="modSp mod">
        <pc:chgData name="Leila Gautham" userId="3df79da9-c514-4c73-87ca-12228f768610" providerId="ADAL" clId="{EA2FED29-19BB-4AEA-96B8-610CC04572F1}" dt="2023-06-16T14:24:34.004" v="1760" actId="1076"/>
        <pc:sldMkLst>
          <pc:docMk/>
          <pc:sldMk cId="2368645575" sldId="342"/>
        </pc:sldMkLst>
        <pc:spChg chg="mod">
          <ac:chgData name="Leila Gautham" userId="3df79da9-c514-4c73-87ca-12228f768610" providerId="ADAL" clId="{EA2FED29-19BB-4AEA-96B8-610CC04572F1}" dt="2023-06-16T14:24:34.004" v="1760" actId="1076"/>
          <ac:spMkLst>
            <pc:docMk/>
            <pc:sldMk cId="2368645575" sldId="342"/>
            <ac:spMk id="2" creationId="{00000000-0000-0000-0000-000000000000}"/>
          </ac:spMkLst>
        </pc:spChg>
      </pc:sldChg>
      <pc:sldChg chg="ord">
        <pc:chgData name="Leila Gautham" userId="3df79da9-c514-4c73-87ca-12228f768610" providerId="ADAL" clId="{EA2FED29-19BB-4AEA-96B8-610CC04572F1}" dt="2023-06-23T15:51:53.554" v="5101"/>
        <pc:sldMkLst>
          <pc:docMk/>
          <pc:sldMk cId="1787449454" sldId="345"/>
        </pc:sldMkLst>
      </pc:sldChg>
      <pc:sldChg chg="modSp mod modAnim">
        <pc:chgData name="Leila Gautham" userId="3df79da9-c514-4c73-87ca-12228f768610" providerId="ADAL" clId="{EA2FED29-19BB-4AEA-96B8-610CC04572F1}" dt="2023-06-15T10:52:35.107" v="525" actId="20577"/>
        <pc:sldMkLst>
          <pc:docMk/>
          <pc:sldMk cId="1084859756" sldId="346"/>
        </pc:sldMkLst>
        <pc:spChg chg="mod">
          <ac:chgData name="Leila Gautham" userId="3df79da9-c514-4c73-87ca-12228f768610" providerId="ADAL" clId="{EA2FED29-19BB-4AEA-96B8-610CC04572F1}" dt="2023-06-15T10:52:35.107" v="525" actId="20577"/>
          <ac:spMkLst>
            <pc:docMk/>
            <pc:sldMk cId="1084859756" sldId="346"/>
            <ac:spMk id="4" creationId="{970E21B8-6DE5-42EF-B32A-8600B3FC47D3}"/>
          </ac:spMkLst>
        </pc:spChg>
      </pc:sldChg>
      <pc:sldChg chg="modSp mod addAnim delAnim modAnim">
        <pc:chgData name="Leila Gautham" userId="3df79da9-c514-4c73-87ca-12228f768610" providerId="ADAL" clId="{EA2FED29-19BB-4AEA-96B8-610CC04572F1}" dt="2023-06-15T11:18:50.637" v="1754" actId="1076"/>
        <pc:sldMkLst>
          <pc:docMk/>
          <pc:sldMk cId="2351002058" sldId="347"/>
        </pc:sldMkLst>
        <pc:spChg chg="mod">
          <ac:chgData name="Leila Gautham" userId="3df79da9-c514-4c73-87ca-12228f768610" providerId="ADAL" clId="{EA2FED29-19BB-4AEA-96B8-610CC04572F1}" dt="2023-06-15T11:18:50.637" v="1754" actId="1076"/>
          <ac:spMkLst>
            <pc:docMk/>
            <pc:sldMk cId="2351002058" sldId="347"/>
            <ac:spMk id="4" creationId="{970E21B8-6DE5-42EF-B32A-8600B3FC47D3}"/>
          </ac:spMkLst>
        </pc:spChg>
      </pc:sldChg>
      <pc:sldChg chg="addSp modSp mod modAnim">
        <pc:chgData name="Leila Gautham" userId="3df79da9-c514-4c73-87ca-12228f768610" providerId="ADAL" clId="{EA2FED29-19BB-4AEA-96B8-610CC04572F1}" dt="2023-06-16T14:24:03.925" v="1759" actId="1076"/>
        <pc:sldMkLst>
          <pc:docMk/>
          <pc:sldMk cId="3345329106" sldId="348"/>
        </pc:sldMkLst>
        <pc:spChg chg="add mod">
          <ac:chgData name="Leila Gautham" userId="3df79da9-c514-4c73-87ca-12228f768610" providerId="ADAL" clId="{EA2FED29-19BB-4AEA-96B8-610CC04572F1}" dt="2023-06-16T14:24:03.925" v="1759" actId="1076"/>
          <ac:spMkLst>
            <pc:docMk/>
            <pc:sldMk cId="3345329106" sldId="348"/>
            <ac:spMk id="2" creationId="{CE4CE64D-B7C1-48A4-831A-D55341D5DCE6}"/>
          </ac:spMkLst>
        </pc:spChg>
        <pc:spChg chg="mod">
          <ac:chgData name="Leila Gautham" userId="3df79da9-c514-4c73-87ca-12228f768610" providerId="ADAL" clId="{EA2FED29-19BB-4AEA-96B8-610CC04572F1}" dt="2023-06-15T11:09:55.416" v="1637" actId="14100"/>
          <ac:spMkLst>
            <pc:docMk/>
            <pc:sldMk cId="3345329106" sldId="348"/>
            <ac:spMk id="3" creationId="{BC386767-FBC6-4A6F-8C5F-DAAA81BBC5D9}"/>
          </ac:spMkLst>
        </pc:spChg>
      </pc:sldChg>
      <pc:sldChg chg="addSp modSp mod ord modAnim">
        <pc:chgData name="Leila Gautham" userId="3df79da9-c514-4c73-87ca-12228f768610" providerId="ADAL" clId="{EA2FED29-19BB-4AEA-96B8-610CC04572F1}" dt="2023-06-23T15:51:26.284" v="5099"/>
        <pc:sldMkLst>
          <pc:docMk/>
          <pc:sldMk cId="1386561958" sldId="349"/>
        </pc:sldMkLst>
        <pc:spChg chg="mod">
          <ac:chgData name="Leila Gautham" userId="3df79da9-c514-4c73-87ca-12228f768610" providerId="ADAL" clId="{EA2FED29-19BB-4AEA-96B8-610CC04572F1}" dt="2023-06-15T11:12:03.450" v="1657" actId="1076"/>
          <ac:spMkLst>
            <pc:docMk/>
            <pc:sldMk cId="1386561958" sldId="349"/>
            <ac:spMk id="4" creationId="{970E21B8-6DE5-42EF-B32A-8600B3FC47D3}"/>
          </ac:spMkLst>
        </pc:spChg>
        <pc:spChg chg="add mod">
          <ac:chgData name="Leila Gautham" userId="3df79da9-c514-4c73-87ca-12228f768610" providerId="ADAL" clId="{EA2FED29-19BB-4AEA-96B8-610CC04572F1}" dt="2023-06-15T11:15:33.327" v="1692" actId="113"/>
          <ac:spMkLst>
            <pc:docMk/>
            <pc:sldMk cId="1386561958" sldId="349"/>
            <ac:spMk id="5" creationId="{3A603525-C8CA-0EBF-DE1C-918C58B4DED4}"/>
          </ac:spMkLst>
        </pc:spChg>
        <pc:cxnChg chg="add mod">
          <ac:chgData name="Leila Gautham" userId="3df79da9-c514-4c73-87ca-12228f768610" providerId="ADAL" clId="{EA2FED29-19BB-4AEA-96B8-610CC04572F1}" dt="2023-06-15T11:12:47.530" v="1665" actId="208"/>
          <ac:cxnSpMkLst>
            <pc:docMk/>
            <pc:sldMk cId="1386561958" sldId="349"/>
            <ac:cxnSpMk id="7" creationId="{DDAF9442-AA0F-B735-F5E3-9830FDEA59E2}"/>
          </ac:cxnSpMkLst>
        </pc:cxnChg>
      </pc:sldChg>
      <pc:sldChg chg="del">
        <pc:chgData name="Leila Gautham" userId="3df79da9-c514-4c73-87ca-12228f768610" providerId="ADAL" clId="{EA2FED29-19BB-4AEA-96B8-610CC04572F1}" dt="2023-06-23T15:51:22.335" v="5097" actId="47"/>
        <pc:sldMkLst>
          <pc:docMk/>
          <pc:sldMk cId="462062431" sldId="350"/>
        </pc:sldMkLst>
      </pc:sldChg>
      <pc:sldChg chg="addSp delSp modSp mod modAnim">
        <pc:chgData name="Leila Gautham" userId="3df79da9-c514-4c73-87ca-12228f768610" providerId="ADAL" clId="{EA2FED29-19BB-4AEA-96B8-610CC04572F1}" dt="2023-06-21T22:31:13.375" v="2937"/>
        <pc:sldMkLst>
          <pc:docMk/>
          <pc:sldMk cId="3613931197" sldId="357"/>
        </pc:sldMkLst>
        <pc:spChg chg="add mod">
          <ac:chgData name="Leila Gautham" userId="3df79da9-c514-4c73-87ca-12228f768610" providerId="ADAL" clId="{EA2FED29-19BB-4AEA-96B8-610CC04572F1}" dt="2023-06-21T22:04:35.127" v="2546" actId="1076"/>
          <ac:spMkLst>
            <pc:docMk/>
            <pc:sldMk cId="3613931197" sldId="357"/>
            <ac:spMk id="2" creationId="{69A68483-C028-312B-F104-F5A9A2FA235A}"/>
          </ac:spMkLst>
        </pc:spChg>
        <pc:spChg chg="del mod">
          <ac:chgData name="Leila Gautham" userId="3df79da9-c514-4c73-87ca-12228f768610" providerId="ADAL" clId="{EA2FED29-19BB-4AEA-96B8-610CC04572F1}" dt="2023-06-21T21:44:45.526" v="2240" actId="478"/>
          <ac:spMkLst>
            <pc:docMk/>
            <pc:sldMk cId="3613931197" sldId="357"/>
            <ac:spMk id="3" creationId="{0C2CEDE0-2D5E-37C4-9F98-EC6A3D7FB3E3}"/>
          </ac:spMkLst>
        </pc:spChg>
        <pc:spChg chg="mod">
          <ac:chgData name="Leila Gautham" userId="3df79da9-c514-4c73-87ca-12228f768610" providerId="ADAL" clId="{EA2FED29-19BB-4AEA-96B8-610CC04572F1}" dt="2023-06-21T21:54:42.756" v="2510" actId="1076"/>
          <ac:spMkLst>
            <pc:docMk/>
            <pc:sldMk cId="3613931197" sldId="357"/>
            <ac:spMk id="5123" creationId="{00000000-0000-0000-0000-000000000000}"/>
          </ac:spMkLst>
        </pc:spChg>
      </pc:sldChg>
      <pc:sldChg chg="modSp">
        <pc:chgData name="Leila Gautham" userId="3df79da9-c514-4c73-87ca-12228f768610" providerId="ADAL" clId="{EA2FED29-19BB-4AEA-96B8-610CC04572F1}" dt="2023-06-15T11:19:36.806" v="1756" actId="207"/>
        <pc:sldMkLst>
          <pc:docMk/>
          <pc:sldMk cId="3750561514" sldId="359"/>
        </pc:sldMkLst>
        <pc:spChg chg="mod">
          <ac:chgData name="Leila Gautham" userId="3df79da9-c514-4c73-87ca-12228f768610" providerId="ADAL" clId="{EA2FED29-19BB-4AEA-96B8-610CC04572F1}" dt="2023-06-15T11:19:36.806" v="1756" actId="207"/>
          <ac:spMkLst>
            <pc:docMk/>
            <pc:sldMk cId="3750561514" sldId="359"/>
            <ac:spMk id="3" creationId="{BC386767-FBC6-4A6F-8C5F-DAAA81BBC5D9}"/>
          </ac:spMkLst>
        </pc:spChg>
      </pc:sldChg>
      <pc:sldChg chg="modSp modAnim">
        <pc:chgData name="Leila Gautham" userId="3df79da9-c514-4c73-87ca-12228f768610" providerId="ADAL" clId="{EA2FED29-19BB-4AEA-96B8-610CC04572F1}" dt="2023-06-21T22:28:25.268" v="2901" actId="20577"/>
        <pc:sldMkLst>
          <pc:docMk/>
          <pc:sldMk cId="1302574448" sldId="360"/>
        </pc:sldMkLst>
        <pc:spChg chg="mod">
          <ac:chgData name="Leila Gautham" userId="3df79da9-c514-4c73-87ca-12228f768610" providerId="ADAL" clId="{EA2FED29-19BB-4AEA-96B8-610CC04572F1}" dt="2023-06-21T22:28:25.268" v="2901" actId="20577"/>
          <ac:spMkLst>
            <pc:docMk/>
            <pc:sldMk cId="1302574448" sldId="360"/>
            <ac:spMk id="3" creationId="{BC386767-FBC6-4A6F-8C5F-DAAA81BBC5D9}"/>
          </ac:spMkLst>
        </pc:spChg>
      </pc:sldChg>
      <pc:sldChg chg="addSp delSp modSp mod ord modAnim">
        <pc:chgData name="Leila Gautham" userId="3df79da9-c514-4c73-87ca-12228f768610" providerId="ADAL" clId="{EA2FED29-19BB-4AEA-96B8-610CC04572F1}" dt="2023-06-21T22:33:03.314" v="2955"/>
        <pc:sldMkLst>
          <pc:docMk/>
          <pc:sldMk cId="890136454" sldId="363"/>
        </pc:sldMkLst>
        <pc:spChg chg="add del mod">
          <ac:chgData name="Leila Gautham" userId="3df79da9-c514-4c73-87ca-12228f768610" providerId="ADAL" clId="{EA2FED29-19BB-4AEA-96B8-610CC04572F1}" dt="2023-06-21T22:32:54.357" v="2950"/>
          <ac:spMkLst>
            <pc:docMk/>
            <pc:sldMk cId="890136454" sldId="363"/>
            <ac:spMk id="2" creationId="{7C41626B-A096-AA47-5B60-0A5626714E5E}"/>
          </ac:spMkLst>
        </pc:spChg>
        <pc:spChg chg="mod">
          <ac:chgData name="Leila Gautham" userId="3df79da9-c514-4c73-87ca-12228f768610" providerId="ADAL" clId="{EA2FED29-19BB-4AEA-96B8-610CC04572F1}" dt="2023-06-21T22:30:36.954" v="2933" actId="403"/>
          <ac:spMkLst>
            <pc:docMk/>
            <pc:sldMk cId="890136454" sldId="363"/>
            <ac:spMk id="3" creationId="{BC386767-FBC6-4A6F-8C5F-DAAA81BBC5D9}"/>
          </ac:spMkLst>
        </pc:spChg>
      </pc:sldChg>
      <pc:sldChg chg="modSp">
        <pc:chgData name="Leila Gautham" userId="3df79da9-c514-4c73-87ca-12228f768610" providerId="ADAL" clId="{EA2FED29-19BB-4AEA-96B8-610CC04572F1}" dt="2023-06-22T13:38:11.478" v="5095" actId="20577"/>
        <pc:sldMkLst>
          <pc:docMk/>
          <pc:sldMk cId="4115201103" sldId="364"/>
        </pc:sldMkLst>
        <pc:spChg chg="mod">
          <ac:chgData name="Leila Gautham" userId="3df79da9-c514-4c73-87ca-12228f768610" providerId="ADAL" clId="{EA2FED29-19BB-4AEA-96B8-610CC04572F1}" dt="2023-06-22T13:38:11.478" v="5095" actId="20577"/>
          <ac:spMkLst>
            <pc:docMk/>
            <pc:sldMk cId="4115201103" sldId="364"/>
            <ac:spMk id="2" creationId="{C4B81A1B-7602-68DD-1ECB-C7EB0E7E4431}"/>
          </ac:spMkLst>
        </pc:spChg>
      </pc:sldChg>
      <pc:sldChg chg="addSp delSp modSp add mod modAnim">
        <pc:chgData name="Leila Gautham" userId="3df79da9-c514-4c73-87ca-12228f768610" providerId="ADAL" clId="{EA2FED29-19BB-4AEA-96B8-610CC04572F1}" dt="2023-06-21T21:39:58.588" v="1997" actId="20577"/>
        <pc:sldMkLst>
          <pc:docMk/>
          <pc:sldMk cId="378162457" sldId="365"/>
        </pc:sldMkLst>
        <pc:spChg chg="del">
          <ac:chgData name="Leila Gautham" userId="3df79da9-c514-4c73-87ca-12228f768610" providerId="ADAL" clId="{EA2FED29-19BB-4AEA-96B8-610CC04572F1}" dt="2023-06-21T10:14:30.333" v="1787" actId="478"/>
          <ac:spMkLst>
            <pc:docMk/>
            <pc:sldMk cId="378162457" sldId="365"/>
            <ac:spMk id="2" creationId="{00000000-0000-0000-0000-000000000000}"/>
          </ac:spMkLst>
        </pc:spChg>
        <pc:spChg chg="mod">
          <ac:chgData name="Leila Gautham" userId="3df79da9-c514-4c73-87ca-12228f768610" providerId="ADAL" clId="{EA2FED29-19BB-4AEA-96B8-610CC04572F1}" dt="2023-06-21T21:39:58.588" v="1997" actId="20577"/>
          <ac:spMkLst>
            <pc:docMk/>
            <pc:sldMk cId="378162457" sldId="365"/>
            <ac:spMk id="4" creationId="{970E21B8-6DE5-42EF-B32A-8600B3FC47D3}"/>
          </ac:spMkLst>
        </pc:spChg>
        <pc:spChg chg="add del mod">
          <ac:chgData name="Leila Gautham" userId="3df79da9-c514-4c73-87ca-12228f768610" providerId="ADAL" clId="{EA2FED29-19BB-4AEA-96B8-610CC04572F1}" dt="2023-06-21T10:14:33.672" v="1788" actId="478"/>
          <ac:spMkLst>
            <pc:docMk/>
            <pc:sldMk cId="378162457" sldId="365"/>
            <ac:spMk id="6" creationId="{BFFF1E48-8638-2BE9-5B97-891AB726D3B8}"/>
          </ac:spMkLst>
        </pc:spChg>
      </pc:sldChg>
      <pc:sldChg chg="modSp add mod modAnim">
        <pc:chgData name="Leila Gautham" userId="3df79da9-c514-4c73-87ca-12228f768610" providerId="ADAL" clId="{EA2FED29-19BB-4AEA-96B8-610CC04572F1}" dt="2023-06-21T22:32:35.567" v="2948"/>
        <pc:sldMkLst>
          <pc:docMk/>
          <pc:sldMk cId="3065049186" sldId="366"/>
        </pc:sldMkLst>
        <pc:spChg chg="mod">
          <ac:chgData name="Leila Gautham" userId="3df79da9-c514-4c73-87ca-12228f768610" providerId="ADAL" clId="{EA2FED29-19BB-4AEA-96B8-610CC04572F1}" dt="2023-06-21T21:57:13.714" v="2544" actId="20577"/>
          <ac:spMkLst>
            <pc:docMk/>
            <pc:sldMk cId="3065049186" sldId="366"/>
            <ac:spMk id="3" creationId="{BC386767-FBC6-4A6F-8C5F-DAAA81BBC5D9}"/>
          </ac:spMkLst>
        </pc:spChg>
      </pc:sldChg>
      <pc:sldChg chg="addSp delSp modSp add mod">
        <pc:chgData name="Leila Gautham" userId="3df79da9-c514-4c73-87ca-12228f768610" providerId="ADAL" clId="{EA2FED29-19BB-4AEA-96B8-610CC04572F1}" dt="2023-06-21T22:26:18.478" v="2829" actId="1076"/>
        <pc:sldMkLst>
          <pc:docMk/>
          <pc:sldMk cId="1990766081" sldId="367"/>
        </pc:sldMkLst>
        <pc:spChg chg="del mod">
          <ac:chgData name="Leila Gautham" userId="3df79da9-c514-4c73-87ca-12228f768610" providerId="ADAL" clId="{EA2FED29-19BB-4AEA-96B8-610CC04572F1}" dt="2023-06-21T22:10:02.911" v="2547" actId="478"/>
          <ac:spMkLst>
            <pc:docMk/>
            <pc:sldMk cId="1990766081" sldId="367"/>
            <ac:spMk id="2" creationId="{69A68483-C028-312B-F104-F5A9A2FA235A}"/>
          </ac:spMkLst>
        </pc:spChg>
        <pc:spChg chg="del">
          <ac:chgData name="Leila Gautham" userId="3df79da9-c514-4c73-87ca-12228f768610" providerId="ADAL" clId="{EA2FED29-19BB-4AEA-96B8-610CC04572F1}" dt="2023-06-21T22:10:24.705" v="2560" actId="478"/>
          <ac:spMkLst>
            <pc:docMk/>
            <pc:sldMk cId="1990766081" sldId="367"/>
            <ac:spMk id="3" creationId="{0C2CEDE0-2D5E-37C4-9F98-EC6A3D7FB3E3}"/>
          </ac:spMkLst>
        </pc:spChg>
        <pc:spChg chg="add mod">
          <ac:chgData name="Leila Gautham" userId="3df79da9-c514-4c73-87ca-12228f768610" providerId="ADAL" clId="{EA2FED29-19BB-4AEA-96B8-610CC04572F1}" dt="2023-06-21T22:13:51.988" v="2695" actId="403"/>
          <ac:spMkLst>
            <pc:docMk/>
            <pc:sldMk cId="1990766081" sldId="367"/>
            <ac:spMk id="4" creationId="{235E59E5-AC21-E72A-626F-EC7409FCE7A0}"/>
          </ac:spMkLst>
        </pc:spChg>
        <pc:spChg chg="mod">
          <ac:chgData name="Leila Gautham" userId="3df79da9-c514-4c73-87ca-12228f768610" providerId="ADAL" clId="{EA2FED29-19BB-4AEA-96B8-610CC04572F1}" dt="2023-06-21T22:10:18.652" v="2559" actId="20577"/>
          <ac:spMkLst>
            <pc:docMk/>
            <pc:sldMk cId="1990766081" sldId="367"/>
            <ac:spMk id="5123" creationId="{00000000-0000-0000-0000-000000000000}"/>
          </ac:spMkLst>
        </pc:spChg>
        <pc:picChg chg="add mod">
          <ac:chgData name="Leila Gautham" userId="3df79da9-c514-4c73-87ca-12228f768610" providerId="ADAL" clId="{EA2FED29-19BB-4AEA-96B8-610CC04572F1}" dt="2023-06-21T22:26:18.478" v="2829" actId="1076"/>
          <ac:picMkLst>
            <pc:docMk/>
            <pc:sldMk cId="1990766081" sldId="367"/>
            <ac:picMk id="5" creationId="{634779F2-B10A-7071-3FE4-501BC82C42C7}"/>
          </ac:picMkLst>
        </pc:picChg>
      </pc:sldChg>
      <pc:sldChg chg="addSp delSp modSp add mod modAnim">
        <pc:chgData name="Leila Gautham" userId="3df79da9-c514-4c73-87ca-12228f768610" providerId="ADAL" clId="{EA2FED29-19BB-4AEA-96B8-610CC04572F1}" dt="2023-06-22T13:12:41.699" v="4922" actId="207"/>
        <pc:sldMkLst>
          <pc:docMk/>
          <pc:sldMk cId="1401516042" sldId="368"/>
        </pc:sldMkLst>
        <pc:spChg chg="add mod">
          <ac:chgData name="Leila Gautham" userId="3df79da9-c514-4c73-87ca-12228f768610" providerId="ADAL" clId="{EA2FED29-19BB-4AEA-96B8-610CC04572F1}" dt="2023-06-21T22:14:28.883" v="2702" actId="1076"/>
          <ac:spMkLst>
            <pc:docMk/>
            <pc:sldMk cId="1401516042" sldId="368"/>
            <ac:spMk id="2" creationId="{10DE7B9C-2906-CA0C-48E9-F4A8EA51E2C2}"/>
          </ac:spMkLst>
        </pc:spChg>
        <pc:spChg chg="mod">
          <ac:chgData name="Leila Gautham" userId="3df79da9-c514-4c73-87ca-12228f768610" providerId="ADAL" clId="{EA2FED29-19BB-4AEA-96B8-610CC04572F1}" dt="2023-06-22T13:12:41.699" v="4922" actId="207"/>
          <ac:spMkLst>
            <pc:docMk/>
            <pc:sldMk cId="1401516042" sldId="368"/>
            <ac:spMk id="3" creationId="{0C2CEDE0-2D5E-37C4-9F98-EC6A3D7FB3E3}"/>
          </ac:spMkLst>
        </pc:spChg>
        <pc:spChg chg="del">
          <ac:chgData name="Leila Gautham" userId="3df79da9-c514-4c73-87ca-12228f768610" providerId="ADAL" clId="{EA2FED29-19BB-4AEA-96B8-610CC04572F1}" dt="2023-06-21T22:14:07.602" v="2698" actId="478"/>
          <ac:spMkLst>
            <pc:docMk/>
            <pc:sldMk cId="1401516042" sldId="368"/>
            <ac:spMk id="4" creationId="{235E59E5-AC21-E72A-626F-EC7409FCE7A0}"/>
          </ac:spMkLst>
        </pc:spChg>
        <pc:picChg chg="del mod">
          <ac:chgData name="Leila Gautham" userId="3df79da9-c514-4c73-87ca-12228f768610" providerId="ADAL" clId="{EA2FED29-19BB-4AEA-96B8-610CC04572F1}" dt="2023-06-21T22:14:05.047" v="2697" actId="478"/>
          <ac:picMkLst>
            <pc:docMk/>
            <pc:sldMk cId="1401516042" sldId="368"/>
            <ac:picMk id="5" creationId="{634779F2-B10A-7071-3FE4-501BC82C42C7}"/>
          </ac:picMkLst>
        </pc:picChg>
        <pc:picChg chg="add mod">
          <ac:chgData name="Leila Gautham" userId="3df79da9-c514-4c73-87ca-12228f768610" providerId="ADAL" clId="{EA2FED29-19BB-4AEA-96B8-610CC04572F1}" dt="2023-06-21T22:25:08.967" v="2708" actId="14100"/>
          <ac:picMkLst>
            <pc:docMk/>
            <pc:sldMk cId="1401516042" sldId="368"/>
            <ac:picMk id="6" creationId="{FBA98F17-99DD-D75E-4166-CCF6D076FC16}"/>
          </ac:picMkLst>
        </pc:picChg>
      </pc:sldChg>
      <pc:sldChg chg="modSp add mod ord modAnim">
        <pc:chgData name="Leila Gautham" userId="3df79da9-c514-4c73-87ca-12228f768610" providerId="ADAL" clId="{EA2FED29-19BB-4AEA-96B8-610CC04572F1}" dt="2023-06-22T13:34:54.569" v="5042" actId="207"/>
        <pc:sldMkLst>
          <pc:docMk/>
          <pc:sldMk cId="311401598" sldId="369"/>
        </pc:sldMkLst>
        <pc:spChg chg="mod">
          <ac:chgData name="Leila Gautham" userId="3df79da9-c514-4c73-87ca-12228f768610" providerId="ADAL" clId="{EA2FED29-19BB-4AEA-96B8-610CC04572F1}" dt="2023-06-22T13:34:54.569" v="5042" actId="207"/>
          <ac:spMkLst>
            <pc:docMk/>
            <pc:sldMk cId="311401598" sldId="369"/>
            <ac:spMk id="3" creationId="{BC386767-FBC6-4A6F-8C5F-DAAA81BBC5D9}"/>
          </ac:spMkLst>
        </pc:spChg>
      </pc:sldChg>
      <pc:sldChg chg="addSp modSp add mod modAnim">
        <pc:chgData name="Leila Gautham" userId="3df79da9-c514-4c73-87ca-12228f768610" providerId="ADAL" clId="{EA2FED29-19BB-4AEA-96B8-610CC04572F1}" dt="2023-06-22T09:54:08.499" v="3969" actId="1076"/>
        <pc:sldMkLst>
          <pc:docMk/>
          <pc:sldMk cId="870440179" sldId="370"/>
        </pc:sldMkLst>
        <pc:spChg chg="mod">
          <ac:chgData name="Leila Gautham" userId="3df79da9-c514-4c73-87ca-12228f768610" providerId="ADAL" clId="{EA2FED29-19BB-4AEA-96B8-610CC04572F1}" dt="2023-06-22T09:54:08.499" v="3969" actId="1076"/>
          <ac:spMkLst>
            <pc:docMk/>
            <pc:sldMk cId="870440179" sldId="370"/>
            <ac:spMk id="2" creationId="{00000000-0000-0000-0000-000000000000}"/>
          </ac:spMkLst>
        </pc:spChg>
        <pc:spChg chg="add mod">
          <ac:chgData name="Leila Gautham" userId="3df79da9-c514-4c73-87ca-12228f768610" providerId="ADAL" clId="{EA2FED29-19BB-4AEA-96B8-610CC04572F1}" dt="2023-06-21T22:34:57.980" v="3046" actId="1076"/>
          <ac:spMkLst>
            <pc:docMk/>
            <pc:sldMk cId="870440179" sldId="370"/>
            <ac:spMk id="4" creationId="{0F718307-6DE4-35BF-FFBD-164DD90D96F1}"/>
          </ac:spMkLst>
        </pc:spChg>
      </pc:sldChg>
      <pc:sldChg chg="modSp add mod modNotesTx">
        <pc:chgData name="Leila Gautham" userId="3df79da9-c514-4c73-87ca-12228f768610" providerId="ADAL" clId="{EA2FED29-19BB-4AEA-96B8-610CC04572F1}" dt="2023-06-23T15:50:58.862" v="5096" actId="6549"/>
        <pc:sldMkLst>
          <pc:docMk/>
          <pc:sldMk cId="1044151868" sldId="371"/>
        </pc:sldMkLst>
        <pc:spChg chg="mod">
          <ac:chgData name="Leila Gautham" userId="3df79da9-c514-4c73-87ca-12228f768610" providerId="ADAL" clId="{EA2FED29-19BB-4AEA-96B8-610CC04572F1}" dt="2023-06-22T09:54:57.152" v="3979" actId="114"/>
          <ac:spMkLst>
            <pc:docMk/>
            <pc:sldMk cId="1044151868" sldId="371"/>
            <ac:spMk id="4" creationId="{235E59E5-AC21-E72A-626F-EC7409FCE7A0}"/>
          </ac:spMkLst>
        </pc:spChg>
        <pc:spChg chg="mod">
          <ac:chgData name="Leila Gautham" userId="3df79da9-c514-4c73-87ca-12228f768610" providerId="ADAL" clId="{EA2FED29-19BB-4AEA-96B8-610CC04572F1}" dt="2023-06-22T09:59:50.862" v="4067" actId="1076"/>
          <ac:spMkLst>
            <pc:docMk/>
            <pc:sldMk cId="1044151868" sldId="371"/>
            <ac:spMk id="5123" creationId="{00000000-0000-0000-0000-000000000000}"/>
          </ac:spMkLst>
        </pc:spChg>
        <pc:picChg chg="mod">
          <ac:chgData name="Leila Gautham" userId="3df79da9-c514-4c73-87ca-12228f768610" providerId="ADAL" clId="{EA2FED29-19BB-4AEA-96B8-610CC04572F1}" dt="2023-06-21T22:46:41.688" v="3462" actId="1076"/>
          <ac:picMkLst>
            <pc:docMk/>
            <pc:sldMk cId="1044151868" sldId="371"/>
            <ac:picMk id="5" creationId="{634779F2-B10A-7071-3FE4-501BC82C42C7}"/>
          </ac:picMkLst>
        </pc:picChg>
      </pc:sldChg>
      <pc:sldChg chg="addSp modSp add mod modAnim">
        <pc:chgData name="Leila Gautham" userId="3df79da9-c514-4c73-87ca-12228f768610" providerId="ADAL" clId="{EA2FED29-19BB-4AEA-96B8-610CC04572F1}" dt="2023-06-22T13:35:20.545" v="5046" actId="207"/>
        <pc:sldMkLst>
          <pc:docMk/>
          <pc:sldMk cId="3003628528" sldId="372"/>
        </pc:sldMkLst>
        <pc:spChg chg="add mod">
          <ac:chgData name="Leila Gautham" userId="3df79da9-c514-4c73-87ca-12228f768610" providerId="ADAL" clId="{EA2FED29-19BB-4AEA-96B8-610CC04572F1}" dt="2023-06-22T10:20:37.696" v="4498" actId="403"/>
          <ac:spMkLst>
            <pc:docMk/>
            <pc:sldMk cId="3003628528" sldId="372"/>
            <ac:spMk id="2" creationId="{29CB64AA-D4E2-4771-FA55-3A0282DC747F}"/>
          </ac:spMkLst>
        </pc:spChg>
        <pc:spChg chg="mod">
          <ac:chgData name="Leila Gautham" userId="3df79da9-c514-4c73-87ca-12228f768610" providerId="ADAL" clId="{EA2FED29-19BB-4AEA-96B8-610CC04572F1}" dt="2023-06-22T13:35:20.545" v="5046" actId="207"/>
          <ac:spMkLst>
            <pc:docMk/>
            <pc:sldMk cId="3003628528" sldId="372"/>
            <ac:spMk id="3" creationId="{BC386767-FBC6-4A6F-8C5F-DAAA81BBC5D9}"/>
          </ac:spMkLst>
        </pc:spChg>
      </pc:sldChg>
      <pc:sldChg chg="addSp delSp modSp add mod delAnim modAnim">
        <pc:chgData name="Leila Gautham" userId="3df79da9-c514-4c73-87ca-12228f768610" providerId="ADAL" clId="{EA2FED29-19BB-4AEA-96B8-610CC04572F1}" dt="2023-06-22T09:58:01.978" v="4017" actId="1076"/>
        <pc:sldMkLst>
          <pc:docMk/>
          <pc:sldMk cId="2608992951" sldId="373"/>
        </pc:sldMkLst>
        <pc:spChg chg="del mod">
          <ac:chgData name="Leila Gautham" userId="3df79da9-c514-4c73-87ca-12228f768610" providerId="ADAL" clId="{EA2FED29-19BB-4AEA-96B8-610CC04572F1}" dt="2023-06-22T09:53:12.372" v="3933" actId="478"/>
          <ac:spMkLst>
            <pc:docMk/>
            <pc:sldMk cId="2608992951" sldId="373"/>
            <ac:spMk id="3" creationId="{BC386767-FBC6-4A6F-8C5F-DAAA81BBC5D9}"/>
          </ac:spMkLst>
        </pc:spChg>
        <pc:spChg chg="add del mod">
          <ac:chgData name="Leila Gautham" userId="3df79da9-c514-4c73-87ca-12228f768610" providerId="ADAL" clId="{EA2FED29-19BB-4AEA-96B8-610CC04572F1}" dt="2023-06-22T09:53:14.529" v="3934" actId="478"/>
          <ac:spMkLst>
            <pc:docMk/>
            <pc:sldMk cId="2608992951" sldId="373"/>
            <ac:spMk id="4" creationId="{23125C63-7CB8-37D7-A8AF-04401BDE1054}"/>
          </ac:spMkLst>
        </pc:spChg>
        <pc:spChg chg="add mod">
          <ac:chgData name="Leila Gautham" userId="3df79da9-c514-4c73-87ca-12228f768610" providerId="ADAL" clId="{EA2FED29-19BB-4AEA-96B8-610CC04572F1}" dt="2023-06-22T09:57:31.982" v="3985" actId="1076"/>
          <ac:spMkLst>
            <pc:docMk/>
            <pc:sldMk cId="2608992951" sldId="373"/>
            <ac:spMk id="5" creationId="{0C044DA7-07CE-8571-B9A0-B7F449EE7995}"/>
          </ac:spMkLst>
        </pc:spChg>
        <pc:spChg chg="add mod">
          <ac:chgData name="Leila Gautham" userId="3df79da9-c514-4c73-87ca-12228f768610" providerId="ADAL" clId="{EA2FED29-19BB-4AEA-96B8-610CC04572F1}" dt="2023-06-22T09:58:01.978" v="4017" actId="1076"/>
          <ac:spMkLst>
            <pc:docMk/>
            <pc:sldMk cId="2608992951" sldId="373"/>
            <ac:spMk id="7" creationId="{0BA81234-2208-B3B7-EFAB-6329F4EF0469}"/>
          </ac:spMkLst>
        </pc:spChg>
        <pc:picChg chg="add mod">
          <ac:chgData name="Leila Gautham" userId="3df79da9-c514-4c73-87ca-12228f768610" providerId="ADAL" clId="{EA2FED29-19BB-4AEA-96B8-610CC04572F1}" dt="2023-06-22T09:57:38.021" v="3987" actId="14100"/>
          <ac:picMkLst>
            <pc:docMk/>
            <pc:sldMk cId="2608992951" sldId="373"/>
            <ac:picMk id="6" creationId="{6C84C805-7B13-54A4-016F-0F742FACDBA0}"/>
          </ac:picMkLst>
        </pc:picChg>
      </pc:sldChg>
      <pc:sldChg chg="modSp add mod">
        <pc:chgData name="Leila Gautham" userId="3df79da9-c514-4c73-87ca-12228f768610" providerId="ADAL" clId="{EA2FED29-19BB-4AEA-96B8-610CC04572F1}" dt="2023-06-22T09:59:02.092" v="4059" actId="14100"/>
        <pc:sldMkLst>
          <pc:docMk/>
          <pc:sldMk cId="2435477443" sldId="374"/>
        </pc:sldMkLst>
        <pc:spChg chg="mod">
          <ac:chgData name="Leila Gautham" userId="3df79da9-c514-4c73-87ca-12228f768610" providerId="ADAL" clId="{EA2FED29-19BB-4AEA-96B8-610CC04572F1}" dt="2023-06-22T09:59:02.092" v="4059" actId="14100"/>
          <ac:spMkLst>
            <pc:docMk/>
            <pc:sldMk cId="2435477443" sldId="374"/>
            <ac:spMk id="5" creationId="{0C044DA7-07CE-8571-B9A0-B7F449EE7995}"/>
          </ac:spMkLst>
        </pc:spChg>
        <pc:spChg chg="mod">
          <ac:chgData name="Leila Gautham" userId="3df79da9-c514-4c73-87ca-12228f768610" providerId="ADAL" clId="{EA2FED29-19BB-4AEA-96B8-610CC04572F1}" dt="2023-06-22T09:58:21.176" v="4052" actId="20577"/>
          <ac:spMkLst>
            <pc:docMk/>
            <pc:sldMk cId="2435477443" sldId="374"/>
            <ac:spMk id="7" creationId="{0BA81234-2208-B3B7-EFAB-6329F4EF0469}"/>
          </ac:spMkLst>
        </pc:spChg>
        <pc:picChg chg="mod">
          <ac:chgData name="Leila Gautham" userId="3df79da9-c514-4c73-87ca-12228f768610" providerId="ADAL" clId="{EA2FED29-19BB-4AEA-96B8-610CC04572F1}" dt="2023-06-22T09:58:38.836" v="4053" actId="14826"/>
          <ac:picMkLst>
            <pc:docMk/>
            <pc:sldMk cId="2435477443" sldId="374"/>
            <ac:picMk id="6" creationId="{6C84C805-7B13-54A4-016F-0F742FACDBA0}"/>
          </ac:picMkLst>
        </pc:picChg>
      </pc:sldChg>
      <pc:sldChg chg="modSp add mod">
        <pc:chgData name="Leila Gautham" userId="3df79da9-c514-4c73-87ca-12228f768610" providerId="ADAL" clId="{EA2FED29-19BB-4AEA-96B8-610CC04572F1}" dt="2023-06-22T10:21:22.391" v="4522" actId="14100"/>
        <pc:sldMkLst>
          <pc:docMk/>
          <pc:sldMk cId="120701203" sldId="375"/>
        </pc:sldMkLst>
        <pc:spChg chg="mod">
          <ac:chgData name="Leila Gautham" userId="3df79da9-c514-4c73-87ca-12228f768610" providerId="ADAL" clId="{EA2FED29-19BB-4AEA-96B8-610CC04572F1}" dt="2023-06-22T10:02:53.949" v="4195" actId="1076"/>
          <ac:spMkLst>
            <pc:docMk/>
            <pc:sldMk cId="120701203" sldId="375"/>
            <ac:spMk id="5" creationId="{0C044DA7-07CE-8571-B9A0-B7F449EE7995}"/>
          </ac:spMkLst>
        </pc:spChg>
        <pc:spChg chg="mod">
          <ac:chgData name="Leila Gautham" userId="3df79da9-c514-4c73-87ca-12228f768610" providerId="ADAL" clId="{EA2FED29-19BB-4AEA-96B8-610CC04572F1}" dt="2023-06-22T10:21:22.391" v="4522" actId="14100"/>
          <ac:spMkLst>
            <pc:docMk/>
            <pc:sldMk cId="120701203" sldId="375"/>
            <ac:spMk id="7" creationId="{0BA81234-2208-B3B7-EFAB-6329F4EF0469}"/>
          </ac:spMkLst>
        </pc:spChg>
        <pc:picChg chg="mod">
          <ac:chgData name="Leila Gautham" userId="3df79da9-c514-4c73-87ca-12228f768610" providerId="ADAL" clId="{EA2FED29-19BB-4AEA-96B8-610CC04572F1}" dt="2023-06-22T10:02:56.624" v="4196" actId="14100"/>
          <ac:picMkLst>
            <pc:docMk/>
            <pc:sldMk cId="120701203" sldId="375"/>
            <ac:picMk id="6" creationId="{6C84C805-7B13-54A4-016F-0F742FACDBA0}"/>
          </ac:picMkLst>
        </pc:picChg>
      </pc:sldChg>
      <pc:sldChg chg="modSp add modAnim">
        <pc:chgData name="Leila Gautham" userId="3df79da9-c514-4c73-87ca-12228f768610" providerId="ADAL" clId="{EA2FED29-19BB-4AEA-96B8-610CC04572F1}" dt="2023-06-22T13:14:58.557" v="4943" actId="207"/>
        <pc:sldMkLst>
          <pc:docMk/>
          <pc:sldMk cId="3024179760" sldId="376"/>
        </pc:sldMkLst>
        <pc:spChg chg="mod">
          <ac:chgData name="Leila Gautham" userId="3df79da9-c514-4c73-87ca-12228f768610" providerId="ADAL" clId="{EA2FED29-19BB-4AEA-96B8-610CC04572F1}" dt="2023-06-22T13:14:58.557" v="4943" actId="207"/>
          <ac:spMkLst>
            <pc:docMk/>
            <pc:sldMk cId="3024179760" sldId="376"/>
            <ac:spMk id="3" creationId="{BC386767-FBC6-4A6F-8C5F-DAAA81BBC5D9}"/>
          </ac:spMkLst>
        </pc:spChg>
      </pc:sldChg>
      <pc:sldChg chg="modSp add mod">
        <pc:chgData name="Leila Gautham" userId="3df79da9-c514-4c73-87ca-12228f768610" providerId="ADAL" clId="{EA2FED29-19BB-4AEA-96B8-610CC04572F1}" dt="2023-06-22T10:15:44.230" v="4376" actId="14100"/>
        <pc:sldMkLst>
          <pc:docMk/>
          <pc:sldMk cId="3292145773" sldId="377"/>
        </pc:sldMkLst>
        <pc:spChg chg="mod">
          <ac:chgData name="Leila Gautham" userId="3df79da9-c514-4c73-87ca-12228f768610" providerId="ADAL" clId="{EA2FED29-19BB-4AEA-96B8-610CC04572F1}" dt="2023-06-22T10:07:43.458" v="4373" actId="6549"/>
          <ac:spMkLst>
            <pc:docMk/>
            <pc:sldMk cId="3292145773" sldId="377"/>
            <ac:spMk id="5" creationId="{0C044DA7-07CE-8571-B9A0-B7F449EE7995}"/>
          </ac:spMkLst>
        </pc:spChg>
        <pc:spChg chg="mod">
          <ac:chgData name="Leila Gautham" userId="3df79da9-c514-4c73-87ca-12228f768610" providerId="ADAL" clId="{EA2FED29-19BB-4AEA-96B8-610CC04572F1}" dt="2023-06-22T10:07:13.941" v="4369" actId="20577"/>
          <ac:spMkLst>
            <pc:docMk/>
            <pc:sldMk cId="3292145773" sldId="377"/>
            <ac:spMk id="7" creationId="{0BA81234-2208-B3B7-EFAB-6329F4EF0469}"/>
          </ac:spMkLst>
        </pc:spChg>
        <pc:picChg chg="mod">
          <ac:chgData name="Leila Gautham" userId="3df79da9-c514-4c73-87ca-12228f768610" providerId="ADAL" clId="{EA2FED29-19BB-4AEA-96B8-610CC04572F1}" dt="2023-06-22T10:15:44.230" v="4376" actId="14100"/>
          <ac:picMkLst>
            <pc:docMk/>
            <pc:sldMk cId="3292145773" sldId="377"/>
            <ac:picMk id="6" creationId="{6C84C805-7B13-54A4-016F-0F742FACDBA0}"/>
          </ac:picMkLst>
        </pc:picChg>
      </pc:sldChg>
      <pc:sldChg chg="modSp add mod">
        <pc:chgData name="Leila Gautham" userId="3df79da9-c514-4c73-87ca-12228f768610" providerId="ADAL" clId="{EA2FED29-19BB-4AEA-96B8-610CC04572F1}" dt="2023-06-22T10:18:21.648" v="4474" actId="14100"/>
        <pc:sldMkLst>
          <pc:docMk/>
          <pc:sldMk cId="4025521786" sldId="378"/>
        </pc:sldMkLst>
        <pc:spChg chg="mod">
          <ac:chgData name="Leila Gautham" userId="3df79da9-c514-4c73-87ca-12228f768610" providerId="ADAL" clId="{EA2FED29-19BB-4AEA-96B8-610CC04572F1}" dt="2023-06-22T10:17:50.467" v="4444" actId="20577"/>
          <ac:spMkLst>
            <pc:docMk/>
            <pc:sldMk cId="4025521786" sldId="378"/>
            <ac:spMk id="7" creationId="{0BA81234-2208-B3B7-EFAB-6329F4EF0469}"/>
          </ac:spMkLst>
        </pc:spChg>
        <pc:picChg chg="mod">
          <ac:chgData name="Leila Gautham" userId="3df79da9-c514-4c73-87ca-12228f768610" providerId="ADAL" clId="{EA2FED29-19BB-4AEA-96B8-610CC04572F1}" dt="2023-06-22T10:18:21.648" v="4474" actId="14100"/>
          <ac:picMkLst>
            <pc:docMk/>
            <pc:sldMk cId="4025521786" sldId="378"/>
            <ac:picMk id="6" creationId="{6C84C805-7B13-54A4-016F-0F742FACDBA0}"/>
          </ac:picMkLst>
        </pc:picChg>
      </pc:sldChg>
      <pc:sldChg chg="modSp add mod">
        <pc:chgData name="Leila Gautham" userId="3df79da9-c514-4c73-87ca-12228f768610" providerId="ADAL" clId="{EA2FED29-19BB-4AEA-96B8-610CC04572F1}" dt="2023-06-22T10:18:28.313" v="4475" actId="14100"/>
        <pc:sldMkLst>
          <pc:docMk/>
          <pc:sldMk cId="1479756587" sldId="379"/>
        </pc:sldMkLst>
        <pc:spChg chg="mod">
          <ac:chgData name="Leila Gautham" userId="3df79da9-c514-4c73-87ca-12228f768610" providerId="ADAL" clId="{EA2FED29-19BB-4AEA-96B8-610CC04572F1}" dt="2023-06-22T10:18:07.610" v="4471" actId="20577"/>
          <ac:spMkLst>
            <pc:docMk/>
            <pc:sldMk cId="1479756587" sldId="379"/>
            <ac:spMk id="7" creationId="{0BA81234-2208-B3B7-EFAB-6329F4EF0469}"/>
          </ac:spMkLst>
        </pc:spChg>
        <pc:picChg chg="mod">
          <ac:chgData name="Leila Gautham" userId="3df79da9-c514-4c73-87ca-12228f768610" providerId="ADAL" clId="{EA2FED29-19BB-4AEA-96B8-610CC04572F1}" dt="2023-06-22T10:18:28.313" v="4475" actId="14100"/>
          <ac:picMkLst>
            <pc:docMk/>
            <pc:sldMk cId="1479756587" sldId="379"/>
            <ac:picMk id="6" creationId="{6C84C805-7B13-54A4-016F-0F742FACDBA0}"/>
          </ac:picMkLst>
        </pc:picChg>
      </pc:sldChg>
      <pc:sldChg chg="modSp add">
        <pc:chgData name="Leila Gautham" userId="3df79da9-c514-4c73-87ca-12228f768610" providerId="ADAL" clId="{EA2FED29-19BB-4AEA-96B8-610CC04572F1}" dt="2023-06-22T13:37:10.562" v="5061" actId="207"/>
        <pc:sldMkLst>
          <pc:docMk/>
          <pc:sldMk cId="4193109345" sldId="384"/>
        </pc:sldMkLst>
        <pc:spChg chg="mod">
          <ac:chgData name="Leila Gautham" userId="3df79da9-c514-4c73-87ca-12228f768610" providerId="ADAL" clId="{EA2FED29-19BB-4AEA-96B8-610CC04572F1}" dt="2023-06-22T13:37:10.562" v="5061" actId="207"/>
          <ac:spMkLst>
            <pc:docMk/>
            <pc:sldMk cId="4193109345" sldId="384"/>
            <ac:spMk id="5" creationId="{AF112BC6-9510-4C5C-96A7-4AB8D81A4CC6}"/>
          </ac:spMkLst>
        </pc:spChg>
      </pc:sldChg>
      <pc:sldChg chg="modSp add mod modAnim">
        <pc:chgData name="Leila Gautham" userId="3df79da9-c514-4c73-87ca-12228f768610" providerId="ADAL" clId="{EA2FED29-19BB-4AEA-96B8-610CC04572F1}" dt="2023-06-22T10:29:14.026" v="4793" actId="207"/>
        <pc:sldMkLst>
          <pc:docMk/>
          <pc:sldMk cId="2193147561" sldId="385"/>
        </pc:sldMkLst>
        <pc:spChg chg="mod">
          <ac:chgData name="Leila Gautham" userId="3df79da9-c514-4c73-87ca-12228f768610" providerId="ADAL" clId="{EA2FED29-19BB-4AEA-96B8-610CC04572F1}" dt="2023-06-22T10:29:14.026" v="4793" actId="207"/>
          <ac:spMkLst>
            <pc:docMk/>
            <pc:sldMk cId="2193147561" sldId="385"/>
            <ac:spMk id="2" creationId="{00000000-0000-0000-0000-000000000000}"/>
          </ac:spMkLst>
        </pc:spChg>
        <pc:spChg chg="mod">
          <ac:chgData name="Leila Gautham" userId="3df79da9-c514-4c73-87ca-12228f768610" providerId="ADAL" clId="{EA2FED29-19BB-4AEA-96B8-610CC04572F1}" dt="2023-06-22T10:28:58.370" v="4790" actId="403"/>
          <ac:spMkLst>
            <pc:docMk/>
            <pc:sldMk cId="2193147561" sldId="385"/>
            <ac:spMk id="4" creationId="{DCA27C48-4971-4C23-8019-F6507DBF1F4F}"/>
          </ac:spMkLst>
        </pc:spChg>
      </pc:sldChg>
      <pc:sldChg chg="add del">
        <pc:chgData name="Leila Gautham" userId="3df79da9-c514-4c73-87ca-12228f768610" providerId="ADAL" clId="{EA2FED29-19BB-4AEA-96B8-610CC04572F1}" dt="2023-06-22T10:30:00.053" v="4794" actId="47"/>
        <pc:sldMkLst>
          <pc:docMk/>
          <pc:sldMk cId="3914918984" sldId="386"/>
        </pc:sldMkLst>
      </pc:sldChg>
      <pc:sldChg chg="modSp add mod">
        <pc:chgData name="Leila Gautham" userId="3df79da9-c514-4c73-87ca-12228f768610" providerId="ADAL" clId="{EA2FED29-19BB-4AEA-96B8-610CC04572F1}" dt="2023-06-22T13:37:44.357" v="5072" actId="1076"/>
        <pc:sldMkLst>
          <pc:docMk/>
          <pc:sldMk cId="2078914290" sldId="387"/>
        </pc:sldMkLst>
        <pc:spChg chg="mod">
          <ac:chgData name="Leila Gautham" userId="3df79da9-c514-4c73-87ca-12228f768610" providerId="ADAL" clId="{EA2FED29-19BB-4AEA-96B8-610CC04572F1}" dt="2023-06-22T13:37:44.357" v="5072" actId="1076"/>
          <ac:spMkLst>
            <pc:docMk/>
            <pc:sldMk cId="2078914290" sldId="387"/>
            <ac:spMk id="5" creationId="{AF112BC6-9510-4C5C-96A7-4AB8D81A4CC6}"/>
          </ac:spMkLst>
        </pc:spChg>
      </pc:sldChg>
      <pc:sldChg chg="add del">
        <pc:chgData name="Leila Gautham" userId="3df79da9-c514-4c73-87ca-12228f768610" providerId="ADAL" clId="{EA2FED29-19BB-4AEA-96B8-610CC04572F1}" dt="2023-06-22T10:30:05.884" v="4795" actId="47"/>
        <pc:sldMkLst>
          <pc:docMk/>
          <pc:sldMk cId="3976592421" sldId="388"/>
        </pc:sldMkLst>
      </pc:sldChg>
      <pc:sldChg chg="modSp add modAnim">
        <pc:chgData name="Leila Gautham" userId="3df79da9-c514-4c73-87ca-12228f768610" providerId="ADAL" clId="{EA2FED29-19BB-4AEA-96B8-610CC04572F1}" dt="2023-06-22T13:37:36.707" v="5070" actId="207"/>
        <pc:sldMkLst>
          <pc:docMk/>
          <pc:sldMk cId="3895473128" sldId="390"/>
        </pc:sldMkLst>
        <pc:spChg chg="mod">
          <ac:chgData name="Leila Gautham" userId="3df79da9-c514-4c73-87ca-12228f768610" providerId="ADAL" clId="{EA2FED29-19BB-4AEA-96B8-610CC04572F1}" dt="2023-06-22T13:37:36.707" v="5070" actId="207"/>
          <ac:spMkLst>
            <pc:docMk/>
            <pc:sldMk cId="3895473128" sldId="390"/>
            <ac:spMk id="5" creationId="{AF112BC6-9510-4C5C-96A7-4AB8D81A4CC6}"/>
          </ac:spMkLst>
        </pc:spChg>
      </pc:sldChg>
      <pc:sldChg chg="modSp add">
        <pc:chgData name="Leila Gautham" userId="3df79da9-c514-4c73-87ca-12228f768610" providerId="ADAL" clId="{EA2FED29-19BB-4AEA-96B8-610CC04572F1}" dt="2023-06-22T13:37:21.863" v="5064" actId="207"/>
        <pc:sldMkLst>
          <pc:docMk/>
          <pc:sldMk cId="2443882086" sldId="391"/>
        </pc:sldMkLst>
        <pc:spChg chg="mod">
          <ac:chgData name="Leila Gautham" userId="3df79da9-c514-4c73-87ca-12228f768610" providerId="ADAL" clId="{EA2FED29-19BB-4AEA-96B8-610CC04572F1}" dt="2023-06-22T13:37:21.863" v="5064" actId="207"/>
          <ac:spMkLst>
            <pc:docMk/>
            <pc:sldMk cId="2443882086" sldId="391"/>
            <ac:spMk id="5" creationId="{AF112BC6-9510-4C5C-96A7-4AB8D81A4CC6}"/>
          </ac:spMkLst>
        </pc:spChg>
      </pc:sldChg>
      <pc:sldChg chg="modSp add mod">
        <pc:chgData name="Leila Gautham" userId="3df79da9-c514-4c73-87ca-12228f768610" providerId="ADAL" clId="{EA2FED29-19BB-4AEA-96B8-610CC04572F1}" dt="2023-06-22T13:36:32.019" v="5056" actId="403"/>
        <pc:sldMkLst>
          <pc:docMk/>
          <pc:sldMk cId="1847758928" sldId="392"/>
        </pc:sldMkLst>
        <pc:spChg chg="mod">
          <ac:chgData name="Leila Gautham" userId="3df79da9-c514-4c73-87ca-12228f768610" providerId="ADAL" clId="{EA2FED29-19BB-4AEA-96B8-610CC04572F1}" dt="2023-06-22T13:36:32.019" v="5056" actId="403"/>
          <ac:spMkLst>
            <pc:docMk/>
            <pc:sldMk cId="1847758928" sldId="392"/>
            <ac:spMk id="3" creationId="{008E71A5-4AE5-95B5-E845-88517CEFBDFC}"/>
          </ac:spMkLst>
        </pc:spChg>
        <pc:spChg chg="mod">
          <ac:chgData name="Leila Gautham" userId="3df79da9-c514-4c73-87ca-12228f768610" providerId="ADAL" clId="{EA2FED29-19BB-4AEA-96B8-610CC04572F1}" dt="2023-06-22T13:36:22.690" v="5055" actId="207"/>
          <ac:spMkLst>
            <pc:docMk/>
            <pc:sldMk cId="1847758928" sldId="392"/>
            <ac:spMk id="5" creationId="{AF112BC6-9510-4C5C-96A7-4AB8D81A4CC6}"/>
          </ac:spMkLst>
        </pc:spChg>
      </pc:sldChg>
      <pc:sldChg chg="add del">
        <pc:chgData name="Leila Gautham" userId="3df79da9-c514-4c73-87ca-12228f768610" providerId="ADAL" clId="{EA2FED29-19BB-4AEA-96B8-610CC04572F1}" dt="2023-06-22T10:32:37.349" v="4798" actId="47"/>
        <pc:sldMkLst>
          <pc:docMk/>
          <pc:sldMk cId="1755602304" sldId="393"/>
        </pc:sldMkLst>
      </pc:sldChg>
      <pc:sldChg chg="add del">
        <pc:chgData name="Leila Gautham" userId="3df79da9-c514-4c73-87ca-12228f768610" providerId="ADAL" clId="{EA2FED29-19BB-4AEA-96B8-610CC04572F1}" dt="2023-06-22T10:31:47.797" v="4796" actId="47"/>
        <pc:sldMkLst>
          <pc:docMk/>
          <pc:sldMk cId="1972856118" sldId="394"/>
        </pc:sldMkLst>
      </pc:sldChg>
      <pc:sldChg chg="add del">
        <pc:chgData name="Leila Gautham" userId="3df79da9-c514-4c73-87ca-12228f768610" providerId="ADAL" clId="{EA2FED29-19BB-4AEA-96B8-610CC04572F1}" dt="2023-06-22T10:31:51.061" v="4797" actId="47"/>
        <pc:sldMkLst>
          <pc:docMk/>
          <pc:sldMk cId="2749420713" sldId="395"/>
        </pc:sldMkLst>
      </pc:sldChg>
      <pc:sldChg chg="delSp add mod ord">
        <pc:chgData name="Leila Gautham" userId="3df79da9-c514-4c73-87ca-12228f768610" providerId="ADAL" clId="{EA2FED29-19BB-4AEA-96B8-610CC04572F1}" dt="2023-06-22T10:33:30.718" v="4809"/>
        <pc:sldMkLst>
          <pc:docMk/>
          <pc:sldMk cId="2253401699" sldId="396"/>
        </pc:sldMkLst>
        <pc:spChg chg="del">
          <ac:chgData name="Leila Gautham" userId="3df79da9-c514-4c73-87ca-12228f768610" providerId="ADAL" clId="{EA2FED29-19BB-4AEA-96B8-610CC04572F1}" dt="2023-06-22T10:33:27.297" v="4807" actId="478"/>
          <ac:spMkLst>
            <pc:docMk/>
            <pc:sldMk cId="2253401699" sldId="396"/>
            <ac:spMk id="3" creationId="{2B9C5E47-8FE4-2837-C885-5BC5D6E0B6D7}"/>
          </ac:spMkLst>
        </pc:spChg>
      </pc:sldChg>
      <pc:sldChg chg="modSp add mod modAnim">
        <pc:chgData name="Leila Gautham" userId="3df79da9-c514-4c73-87ca-12228f768610" providerId="ADAL" clId="{EA2FED29-19BB-4AEA-96B8-610CC04572F1}" dt="2023-06-22T13:10:17.746" v="4908" actId="207"/>
        <pc:sldMkLst>
          <pc:docMk/>
          <pc:sldMk cId="3880140393" sldId="397"/>
        </pc:sldMkLst>
        <pc:spChg chg="mod">
          <ac:chgData name="Leila Gautham" userId="3df79da9-c514-4c73-87ca-12228f768610" providerId="ADAL" clId="{EA2FED29-19BB-4AEA-96B8-610CC04572F1}" dt="2023-06-22T13:10:17.746" v="4908" actId="207"/>
          <ac:spMkLst>
            <pc:docMk/>
            <pc:sldMk cId="3880140393" sldId="397"/>
            <ac:spMk id="2" creationId="{00000000-0000-0000-0000-000000000000}"/>
          </ac:spMkLst>
        </pc:spChg>
        <pc:spChg chg="mod">
          <ac:chgData name="Leila Gautham" userId="3df79da9-c514-4c73-87ca-12228f768610" providerId="ADAL" clId="{EA2FED29-19BB-4AEA-96B8-610CC04572F1}" dt="2023-06-22T10:33:05.603" v="4804" actId="403"/>
          <ac:spMkLst>
            <pc:docMk/>
            <pc:sldMk cId="3880140393" sldId="397"/>
            <ac:spMk id="4" creationId="{DCA27C48-4971-4C23-8019-F6507DBF1F4F}"/>
          </ac:spMkLst>
        </pc:spChg>
      </pc:sldChg>
      <pc:sldChg chg="delSp modSp add mod modNotesTx">
        <pc:chgData name="Leila Gautham" userId="3df79da9-c514-4c73-87ca-12228f768610" providerId="ADAL" clId="{EA2FED29-19BB-4AEA-96B8-610CC04572F1}" dt="2023-06-22T13:11:41.709" v="4917" actId="207"/>
        <pc:sldMkLst>
          <pc:docMk/>
          <pc:sldMk cId="536452514" sldId="398"/>
        </pc:sldMkLst>
        <pc:spChg chg="del">
          <ac:chgData name="Leila Gautham" userId="3df79da9-c514-4c73-87ca-12228f768610" providerId="ADAL" clId="{EA2FED29-19BB-4AEA-96B8-610CC04572F1}" dt="2023-06-22T10:33:58.237" v="4810" actId="478"/>
          <ac:spMkLst>
            <pc:docMk/>
            <pc:sldMk cId="536452514" sldId="398"/>
            <ac:spMk id="4" creationId="{A69220C4-FCA4-4860-A891-71F3024295E8}"/>
          </ac:spMkLst>
        </pc:spChg>
        <pc:spChg chg="mod">
          <ac:chgData name="Leila Gautham" userId="3df79da9-c514-4c73-87ca-12228f768610" providerId="ADAL" clId="{EA2FED29-19BB-4AEA-96B8-610CC04572F1}" dt="2023-06-22T13:11:41.709" v="4917" actId="207"/>
          <ac:spMkLst>
            <pc:docMk/>
            <pc:sldMk cId="536452514" sldId="398"/>
            <ac:spMk id="5" creationId="{AF112BC6-9510-4C5C-96A7-4AB8D81A4CC6}"/>
          </ac:spMkLst>
        </pc:spChg>
      </pc:sldChg>
      <pc:sldChg chg="add del">
        <pc:chgData name="Leila Gautham" userId="3df79da9-c514-4c73-87ca-12228f768610" providerId="ADAL" clId="{EA2FED29-19BB-4AEA-96B8-610CC04572F1}" dt="2023-06-22T10:34:50.632" v="4819" actId="47"/>
        <pc:sldMkLst>
          <pc:docMk/>
          <pc:sldMk cId="3891177470" sldId="399"/>
        </pc:sldMkLst>
      </pc:sldChg>
      <pc:sldChg chg="modSp add mod">
        <pc:chgData name="Leila Gautham" userId="3df79da9-c514-4c73-87ca-12228f768610" providerId="ADAL" clId="{EA2FED29-19BB-4AEA-96B8-610CC04572F1}" dt="2023-06-22T13:17:15.129" v="5015" actId="404"/>
        <pc:sldMkLst>
          <pc:docMk/>
          <pc:sldMk cId="2544136273" sldId="400"/>
        </pc:sldMkLst>
        <pc:spChg chg="mod">
          <ac:chgData name="Leila Gautham" userId="3df79da9-c514-4c73-87ca-12228f768610" providerId="ADAL" clId="{EA2FED29-19BB-4AEA-96B8-610CC04572F1}" dt="2023-06-22T13:17:15.129" v="5015" actId="404"/>
          <ac:spMkLst>
            <pc:docMk/>
            <pc:sldMk cId="2544136273" sldId="400"/>
            <ac:spMk id="5" creationId="{AF112BC6-9510-4C5C-96A7-4AB8D81A4CC6}"/>
          </ac:spMkLst>
        </pc:spChg>
      </pc:sldChg>
      <pc:sldChg chg="modSp add mod modAnim">
        <pc:chgData name="Leila Gautham" userId="3df79da9-c514-4c73-87ca-12228f768610" providerId="ADAL" clId="{EA2FED29-19BB-4AEA-96B8-610CC04572F1}" dt="2023-06-22T13:10:43.640" v="4912" actId="207"/>
        <pc:sldMkLst>
          <pc:docMk/>
          <pc:sldMk cId="738478695" sldId="401"/>
        </pc:sldMkLst>
        <pc:spChg chg="mod">
          <ac:chgData name="Leila Gautham" userId="3df79da9-c514-4c73-87ca-12228f768610" providerId="ADAL" clId="{EA2FED29-19BB-4AEA-96B8-610CC04572F1}" dt="2023-06-22T13:10:43.640" v="4912" actId="207"/>
          <ac:spMkLst>
            <pc:docMk/>
            <pc:sldMk cId="738478695" sldId="401"/>
            <ac:spMk id="5" creationId="{AF112BC6-9510-4C5C-96A7-4AB8D81A4CC6}"/>
          </ac:spMkLst>
        </pc:spChg>
        <pc:spChg chg="mod">
          <ac:chgData name="Leila Gautham" userId="3df79da9-c514-4c73-87ca-12228f768610" providerId="ADAL" clId="{EA2FED29-19BB-4AEA-96B8-610CC04572F1}" dt="2023-06-22T10:35:19.154" v="4822" actId="1076"/>
          <ac:spMkLst>
            <pc:docMk/>
            <pc:sldMk cId="738478695" sldId="401"/>
            <ac:spMk id="6" creationId="{25C044D5-EF39-D03F-C4C3-28443B7B57E0}"/>
          </ac:spMkLst>
        </pc:spChg>
      </pc:sldChg>
      <pc:sldChg chg="add del">
        <pc:chgData name="Leila Gautham" userId="3df79da9-c514-4c73-87ca-12228f768610" providerId="ADAL" clId="{EA2FED29-19BB-4AEA-96B8-610CC04572F1}" dt="2023-06-22T10:35:23.447" v="4823" actId="47"/>
        <pc:sldMkLst>
          <pc:docMk/>
          <pc:sldMk cId="594538888" sldId="402"/>
        </pc:sldMkLst>
      </pc:sldChg>
      <pc:sldChg chg="add del">
        <pc:chgData name="Leila Gautham" userId="3df79da9-c514-4c73-87ca-12228f768610" providerId="ADAL" clId="{EA2FED29-19BB-4AEA-96B8-610CC04572F1}" dt="2023-06-22T10:35:55.107" v="4828" actId="47"/>
        <pc:sldMkLst>
          <pc:docMk/>
          <pc:sldMk cId="3882160500" sldId="403"/>
        </pc:sldMkLst>
      </pc:sldChg>
      <pc:sldChg chg="add del">
        <pc:chgData name="Leila Gautham" userId="3df79da9-c514-4c73-87ca-12228f768610" providerId="ADAL" clId="{EA2FED29-19BB-4AEA-96B8-610CC04572F1}" dt="2023-06-22T10:35:56.753" v="4829" actId="47"/>
        <pc:sldMkLst>
          <pc:docMk/>
          <pc:sldMk cId="2124261499" sldId="404"/>
        </pc:sldMkLst>
      </pc:sldChg>
    </pc:docChg>
  </pc:docChgLst>
  <pc:docChgLst>
    <pc:chgData name="Leila Gautham" userId="3df79da9-c514-4c73-87ca-12228f768610" providerId="ADAL" clId="{35C36E9D-1709-4AE9-BE67-812F329AE435}"/>
    <pc:docChg chg="undo custSel addSld delSld modSld sldOrd">
      <pc:chgData name="Leila Gautham" userId="3df79da9-c514-4c73-87ca-12228f768610" providerId="ADAL" clId="{35C36E9D-1709-4AE9-BE67-812F329AE435}" dt="2024-06-20T13:33:25.054" v="1629" actId="12"/>
      <pc:docMkLst>
        <pc:docMk/>
      </pc:docMkLst>
      <pc:sldChg chg="modSp mod modAnim">
        <pc:chgData name="Leila Gautham" userId="3df79da9-c514-4c73-87ca-12228f768610" providerId="ADAL" clId="{35C36E9D-1709-4AE9-BE67-812F329AE435}" dt="2024-06-20T13:33:25.054" v="1629" actId="12"/>
        <pc:sldMkLst>
          <pc:docMk/>
          <pc:sldMk cId="2576055568" sldId="291"/>
        </pc:sldMkLst>
        <pc:spChg chg="mod">
          <ac:chgData name="Leila Gautham" userId="3df79da9-c514-4c73-87ca-12228f768610" providerId="ADAL" clId="{35C36E9D-1709-4AE9-BE67-812F329AE435}" dt="2024-06-20T13:33:25.054" v="1629" actId="12"/>
          <ac:spMkLst>
            <pc:docMk/>
            <pc:sldMk cId="2576055568" sldId="291"/>
            <ac:spMk id="2" creationId="{00000000-0000-0000-0000-000000000000}"/>
          </ac:spMkLst>
        </pc:spChg>
        <pc:spChg chg="mod">
          <ac:chgData name="Leila Gautham" userId="3df79da9-c514-4c73-87ca-12228f768610" providerId="ADAL" clId="{35C36E9D-1709-4AE9-BE67-812F329AE435}" dt="2024-06-20T13:32:46.637" v="1627" actId="20577"/>
          <ac:spMkLst>
            <pc:docMk/>
            <pc:sldMk cId="2576055568" sldId="291"/>
            <ac:spMk id="4" creationId="{DCA27C48-4971-4C23-8019-F6507DBF1F4F}"/>
          </ac:spMkLst>
        </pc:spChg>
      </pc:sldChg>
      <pc:sldChg chg="modSp mod">
        <pc:chgData name="Leila Gautham" userId="3df79da9-c514-4c73-87ca-12228f768610" providerId="ADAL" clId="{35C36E9D-1709-4AE9-BE67-812F329AE435}" dt="2024-06-18T08:44:58.524" v="1" actId="20577"/>
        <pc:sldMkLst>
          <pc:docMk/>
          <pc:sldMk cId="239618692" sldId="300"/>
        </pc:sldMkLst>
        <pc:spChg chg="mod">
          <ac:chgData name="Leila Gautham" userId="3df79da9-c514-4c73-87ca-12228f768610" providerId="ADAL" clId="{35C36E9D-1709-4AE9-BE67-812F329AE435}" dt="2024-06-18T08:44:58.524" v="1" actId="20577"/>
          <ac:spMkLst>
            <pc:docMk/>
            <pc:sldMk cId="239618692" sldId="300"/>
            <ac:spMk id="6" creationId="{82EF3AC0-69DB-4EC2-A0D9-E4E46A0F6812}"/>
          </ac:spMkLst>
        </pc:spChg>
      </pc:sldChg>
      <pc:sldChg chg="modSp mod modAnim">
        <pc:chgData name="Leila Gautham" userId="3df79da9-c514-4c73-87ca-12228f768610" providerId="ADAL" clId="{35C36E9D-1709-4AE9-BE67-812F329AE435}" dt="2024-06-18T09:16:22.438" v="1224" actId="207"/>
        <pc:sldMkLst>
          <pc:docMk/>
          <pc:sldMk cId="2080035129" sldId="337"/>
        </pc:sldMkLst>
        <pc:spChg chg="mod">
          <ac:chgData name="Leila Gautham" userId="3df79da9-c514-4c73-87ca-12228f768610" providerId="ADAL" clId="{35C36E9D-1709-4AE9-BE67-812F329AE435}" dt="2024-06-18T09:16:22.438" v="1224" actId="207"/>
          <ac:spMkLst>
            <pc:docMk/>
            <pc:sldMk cId="2080035129" sldId="337"/>
            <ac:spMk id="2" creationId="{00000000-0000-0000-0000-000000000000}"/>
          </ac:spMkLst>
        </pc:spChg>
      </pc:sldChg>
      <pc:sldChg chg="modSp">
        <pc:chgData name="Leila Gautham" userId="3df79da9-c514-4c73-87ca-12228f768610" providerId="ADAL" clId="{35C36E9D-1709-4AE9-BE67-812F329AE435}" dt="2024-06-18T08:45:50.579" v="6" actId="20577"/>
        <pc:sldMkLst>
          <pc:docMk/>
          <pc:sldMk cId="265411091" sldId="338"/>
        </pc:sldMkLst>
        <pc:spChg chg="mod">
          <ac:chgData name="Leila Gautham" userId="3df79da9-c514-4c73-87ca-12228f768610" providerId="ADAL" clId="{35C36E9D-1709-4AE9-BE67-812F329AE435}" dt="2024-06-18T08:45:50.579" v="6" actId="20577"/>
          <ac:spMkLst>
            <pc:docMk/>
            <pc:sldMk cId="265411091" sldId="338"/>
            <ac:spMk id="2" creationId="{00000000-0000-0000-0000-000000000000}"/>
          </ac:spMkLst>
        </pc:spChg>
      </pc:sldChg>
      <pc:sldChg chg="modSp mod">
        <pc:chgData name="Leila Gautham" userId="3df79da9-c514-4c73-87ca-12228f768610" providerId="ADAL" clId="{35C36E9D-1709-4AE9-BE67-812F329AE435}" dt="2024-06-18T08:46:08.038" v="7" actId="114"/>
        <pc:sldMkLst>
          <pc:docMk/>
          <pc:sldMk cId="1787449454" sldId="345"/>
        </pc:sldMkLst>
        <pc:spChg chg="mod">
          <ac:chgData name="Leila Gautham" userId="3df79da9-c514-4c73-87ca-12228f768610" providerId="ADAL" clId="{35C36E9D-1709-4AE9-BE67-812F329AE435}" dt="2024-06-18T08:46:08.038" v="7" actId="114"/>
          <ac:spMkLst>
            <pc:docMk/>
            <pc:sldMk cId="1787449454" sldId="345"/>
            <ac:spMk id="9" creationId="{DD80ADEA-29A0-4D88-A217-129A685369A0}"/>
          </ac:spMkLst>
        </pc:spChg>
      </pc:sldChg>
      <pc:sldChg chg="modSp">
        <pc:chgData name="Leila Gautham" userId="3df79da9-c514-4c73-87ca-12228f768610" providerId="ADAL" clId="{35C36E9D-1709-4AE9-BE67-812F329AE435}" dt="2024-06-18T08:47:09.272" v="10" actId="207"/>
        <pc:sldMkLst>
          <pc:docMk/>
          <pc:sldMk cId="1084859756" sldId="346"/>
        </pc:sldMkLst>
        <pc:spChg chg="mod">
          <ac:chgData name="Leila Gautham" userId="3df79da9-c514-4c73-87ca-12228f768610" providerId="ADAL" clId="{35C36E9D-1709-4AE9-BE67-812F329AE435}" dt="2024-06-18T08:47:09.272" v="10" actId="207"/>
          <ac:spMkLst>
            <pc:docMk/>
            <pc:sldMk cId="1084859756" sldId="346"/>
            <ac:spMk id="4" creationId="{970E21B8-6DE5-42EF-B32A-8600B3FC47D3}"/>
          </ac:spMkLst>
        </pc:spChg>
      </pc:sldChg>
      <pc:sldChg chg="modSp mod">
        <pc:chgData name="Leila Gautham" userId="3df79da9-c514-4c73-87ca-12228f768610" providerId="ADAL" clId="{35C36E9D-1709-4AE9-BE67-812F329AE435}" dt="2024-06-18T09:12:15.964" v="1129" actId="1076"/>
        <pc:sldMkLst>
          <pc:docMk/>
          <pc:sldMk cId="2351002058" sldId="347"/>
        </pc:sldMkLst>
        <pc:spChg chg="mod">
          <ac:chgData name="Leila Gautham" userId="3df79da9-c514-4c73-87ca-12228f768610" providerId="ADAL" clId="{35C36E9D-1709-4AE9-BE67-812F329AE435}" dt="2024-06-18T09:12:15.964" v="1129" actId="1076"/>
          <ac:spMkLst>
            <pc:docMk/>
            <pc:sldMk cId="2351002058" sldId="347"/>
            <ac:spMk id="4" creationId="{970E21B8-6DE5-42EF-B32A-8600B3FC47D3}"/>
          </ac:spMkLst>
        </pc:spChg>
      </pc:sldChg>
      <pc:sldChg chg="modSp mod">
        <pc:chgData name="Leila Gautham" userId="3df79da9-c514-4c73-87ca-12228f768610" providerId="ADAL" clId="{35C36E9D-1709-4AE9-BE67-812F329AE435}" dt="2024-06-18T08:45:37.533" v="3" actId="1076"/>
        <pc:sldMkLst>
          <pc:docMk/>
          <pc:sldMk cId="1254339642" sldId="361"/>
        </pc:sldMkLst>
        <pc:spChg chg="mod">
          <ac:chgData name="Leila Gautham" userId="3df79da9-c514-4c73-87ca-12228f768610" providerId="ADAL" clId="{35C36E9D-1709-4AE9-BE67-812F329AE435}" dt="2024-06-18T08:45:37.533" v="3" actId="1076"/>
          <ac:spMkLst>
            <pc:docMk/>
            <pc:sldMk cId="1254339642" sldId="361"/>
            <ac:spMk id="2" creationId="{C4B81A1B-7602-68DD-1ECB-C7EB0E7E4431}"/>
          </ac:spMkLst>
        </pc:spChg>
        <pc:spChg chg="mod">
          <ac:chgData name="Leila Gautham" userId="3df79da9-c514-4c73-87ca-12228f768610" providerId="ADAL" clId="{35C36E9D-1709-4AE9-BE67-812F329AE435}" dt="2024-06-18T08:45:33.678" v="2" actId="1076"/>
          <ac:spMkLst>
            <pc:docMk/>
            <pc:sldMk cId="1254339642" sldId="361"/>
            <ac:spMk id="3" creationId="{BC386767-FBC6-4A6F-8C5F-DAAA81BBC5D9}"/>
          </ac:spMkLst>
        </pc:spChg>
      </pc:sldChg>
      <pc:sldChg chg="modSp mod">
        <pc:chgData name="Leila Gautham" userId="3df79da9-c514-4c73-87ca-12228f768610" providerId="ADAL" clId="{35C36E9D-1709-4AE9-BE67-812F329AE435}" dt="2024-06-18T08:48:03.584" v="21" actId="207"/>
        <pc:sldMkLst>
          <pc:docMk/>
          <pc:sldMk cId="890136454" sldId="363"/>
        </pc:sldMkLst>
        <pc:spChg chg="mod">
          <ac:chgData name="Leila Gautham" userId="3df79da9-c514-4c73-87ca-12228f768610" providerId="ADAL" clId="{35C36E9D-1709-4AE9-BE67-812F329AE435}" dt="2024-06-18T08:48:03.584" v="21" actId="207"/>
          <ac:spMkLst>
            <pc:docMk/>
            <pc:sldMk cId="890136454" sldId="363"/>
            <ac:spMk id="3" creationId="{BC386767-FBC6-4A6F-8C5F-DAAA81BBC5D9}"/>
          </ac:spMkLst>
        </pc:spChg>
      </pc:sldChg>
      <pc:sldChg chg="modSp">
        <pc:chgData name="Leila Gautham" userId="3df79da9-c514-4c73-87ca-12228f768610" providerId="ADAL" clId="{35C36E9D-1709-4AE9-BE67-812F329AE435}" dt="2024-06-18T08:48:14.168" v="26" actId="20577"/>
        <pc:sldMkLst>
          <pc:docMk/>
          <pc:sldMk cId="311401598" sldId="369"/>
        </pc:sldMkLst>
        <pc:spChg chg="mod">
          <ac:chgData name="Leila Gautham" userId="3df79da9-c514-4c73-87ca-12228f768610" providerId="ADAL" clId="{35C36E9D-1709-4AE9-BE67-812F329AE435}" dt="2024-06-18T08:48:14.168" v="26" actId="20577"/>
          <ac:spMkLst>
            <pc:docMk/>
            <pc:sldMk cId="311401598" sldId="369"/>
            <ac:spMk id="3" creationId="{BC386767-FBC6-4A6F-8C5F-DAAA81BBC5D9}"/>
          </ac:spMkLst>
        </pc:spChg>
      </pc:sldChg>
      <pc:sldChg chg="del">
        <pc:chgData name="Leila Gautham" userId="3df79da9-c514-4c73-87ca-12228f768610" providerId="ADAL" clId="{35C36E9D-1709-4AE9-BE67-812F329AE435}" dt="2024-06-18T08:54:03.588" v="89" actId="2696"/>
        <pc:sldMkLst>
          <pc:docMk/>
          <pc:sldMk cId="1044151868" sldId="371"/>
        </pc:sldMkLst>
      </pc:sldChg>
      <pc:sldChg chg="modSp">
        <pc:chgData name="Leila Gautham" userId="3df79da9-c514-4c73-87ca-12228f768610" providerId="ADAL" clId="{35C36E9D-1709-4AE9-BE67-812F329AE435}" dt="2024-06-18T08:55:48.876" v="237" actId="20577"/>
        <pc:sldMkLst>
          <pc:docMk/>
          <pc:sldMk cId="3003628528" sldId="372"/>
        </pc:sldMkLst>
        <pc:spChg chg="mod">
          <ac:chgData name="Leila Gautham" userId="3df79da9-c514-4c73-87ca-12228f768610" providerId="ADAL" clId="{35C36E9D-1709-4AE9-BE67-812F329AE435}" dt="2024-06-18T08:55:48.876" v="237" actId="20577"/>
          <ac:spMkLst>
            <pc:docMk/>
            <pc:sldMk cId="3003628528" sldId="372"/>
            <ac:spMk id="3" creationId="{BC386767-FBC6-4A6F-8C5F-DAAA81BBC5D9}"/>
          </ac:spMkLst>
        </pc:spChg>
      </pc:sldChg>
      <pc:sldChg chg="addSp delSp modSp mod">
        <pc:chgData name="Leila Gautham" userId="3df79da9-c514-4c73-87ca-12228f768610" providerId="ADAL" clId="{35C36E9D-1709-4AE9-BE67-812F329AE435}" dt="2024-06-18T08:51:35.481" v="31" actId="14100"/>
        <pc:sldMkLst>
          <pc:docMk/>
          <pc:sldMk cId="2608992951" sldId="373"/>
        </pc:sldMkLst>
        <pc:picChg chg="add mod">
          <ac:chgData name="Leila Gautham" userId="3df79da9-c514-4c73-87ca-12228f768610" providerId="ADAL" clId="{35C36E9D-1709-4AE9-BE67-812F329AE435}" dt="2024-06-18T08:51:35.481" v="31" actId="14100"/>
          <ac:picMkLst>
            <pc:docMk/>
            <pc:sldMk cId="2608992951" sldId="373"/>
            <ac:picMk id="2" creationId="{3DAAEAED-9C42-EE30-A0E3-7B32FE965B8C}"/>
          </ac:picMkLst>
        </pc:picChg>
        <pc:picChg chg="del">
          <ac:chgData name="Leila Gautham" userId="3df79da9-c514-4c73-87ca-12228f768610" providerId="ADAL" clId="{35C36E9D-1709-4AE9-BE67-812F329AE435}" dt="2024-06-18T08:51:24.443" v="27" actId="478"/>
          <ac:picMkLst>
            <pc:docMk/>
            <pc:sldMk cId="2608992951" sldId="373"/>
            <ac:picMk id="6" creationId="{6C84C805-7B13-54A4-016F-0F742FACDBA0}"/>
          </ac:picMkLst>
        </pc:picChg>
      </pc:sldChg>
      <pc:sldChg chg="addSp delSp modSp mod">
        <pc:chgData name="Leila Gautham" userId="3df79da9-c514-4c73-87ca-12228f768610" providerId="ADAL" clId="{35C36E9D-1709-4AE9-BE67-812F329AE435}" dt="2024-06-18T08:53:02.660" v="87" actId="1076"/>
        <pc:sldMkLst>
          <pc:docMk/>
          <pc:sldMk cId="2435477443" sldId="374"/>
        </pc:sldMkLst>
        <pc:spChg chg="mod">
          <ac:chgData name="Leila Gautham" userId="3df79da9-c514-4c73-87ca-12228f768610" providerId="ADAL" clId="{35C36E9D-1709-4AE9-BE67-812F329AE435}" dt="2024-06-18T08:53:02.660" v="87" actId="1076"/>
          <ac:spMkLst>
            <pc:docMk/>
            <pc:sldMk cId="2435477443" sldId="374"/>
            <ac:spMk id="5" creationId="{0C044DA7-07CE-8571-B9A0-B7F449EE7995}"/>
          </ac:spMkLst>
        </pc:spChg>
        <pc:spChg chg="mod">
          <ac:chgData name="Leila Gautham" userId="3df79da9-c514-4c73-87ca-12228f768610" providerId="ADAL" clId="{35C36E9D-1709-4AE9-BE67-812F329AE435}" dt="2024-06-18T08:52:11.092" v="76" actId="20577"/>
          <ac:spMkLst>
            <pc:docMk/>
            <pc:sldMk cId="2435477443" sldId="374"/>
            <ac:spMk id="7" creationId="{0BA81234-2208-B3B7-EFAB-6329F4EF0469}"/>
          </ac:spMkLst>
        </pc:spChg>
        <pc:picChg chg="add mod">
          <ac:chgData name="Leila Gautham" userId="3df79da9-c514-4c73-87ca-12228f768610" providerId="ADAL" clId="{35C36E9D-1709-4AE9-BE67-812F329AE435}" dt="2024-06-18T08:52:36" v="82" actId="1076"/>
          <ac:picMkLst>
            <pc:docMk/>
            <pc:sldMk cId="2435477443" sldId="374"/>
            <ac:picMk id="2" creationId="{A6888CF0-3A32-71A9-CF20-D583D03E344F}"/>
          </ac:picMkLst>
        </pc:picChg>
        <pc:picChg chg="del">
          <ac:chgData name="Leila Gautham" userId="3df79da9-c514-4c73-87ca-12228f768610" providerId="ADAL" clId="{35C36E9D-1709-4AE9-BE67-812F329AE435}" dt="2024-06-18T08:52:24.836" v="78" actId="478"/>
          <ac:picMkLst>
            <pc:docMk/>
            <pc:sldMk cId="2435477443" sldId="374"/>
            <ac:picMk id="6" creationId="{6C84C805-7B13-54A4-016F-0F742FACDBA0}"/>
          </ac:picMkLst>
        </pc:picChg>
      </pc:sldChg>
      <pc:sldChg chg="del">
        <pc:chgData name="Leila Gautham" userId="3df79da9-c514-4c73-87ca-12228f768610" providerId="ADAL" clId="{35C36E9D-1709-4AE9-BE67-812F329AE435}" dt="2024-06-18T08:53:39.843" v="88" actId="47"/>
        <pc:sldMkLst>
          <pc:docMk/>
          <pc:sldMk cId="120701203" sldId="375"/>
        </pc:sldMkLst>
      </pc:sldChg>
      <pc:sldChg chg="modSp modAnim">
        <pc:chgData name="Leila Gautham" userId="3df79da9-c514-4c73-87ca-12228f768610" providerId="ADAL" clId="{35C36E9D-1709-4AE9-BE67-812F329AE435}" dt="2024-06-18T09:03:29.610" v="970" actId="20577"/>
        <pc:sldMkLst>
          <pc:docMk/>
          <pc:sldMk cId="3024179760" sldId="376"/>
        </pc:sldMkLst>
        <pc:spChg chg="mod">
          <ac:chgData name="Leila Gautham" userId="3df79da9-c514-4c73-87ca-12228f768610" providerId="ADAL" clId="{35C36E9D-1709-4AE9-BE67-812F329AE435}" dt="2024-06-18T09:03:29.610" v="970" actId="20577"/>
          <ac:spMkLst>
            <pc:docMk/>
            <pc:sldMk cId="3024179760" sldId="376"/>
            <ac:spMk id="3" creationId="{BC386767-FBC6-4A6F-8C5F-DAAA81BBC5D9}"/>
          </ac:spMkLst>
        </pc:spChg>
      </pc:sldChg>
      <pc:sldChg chg="addSp delSp modSp mod">
        <pc:chgData name="Leila Gautham" userId="3df79da9-c514-4c73-87ca-12228f768610" providerId="ADAL" clId="{35C36E9D-1709-4AE9-BE67-812F329AE435}" dt="2024-06-18T09:01:24.135" v="826" actId="1076"/>
        <pc:sldMkLst>
          <pc:docMk/>
          <pc:sldMk cId="3292145773" sldId="377"/>
        </pc:sldMkLst>
        <pc:spChg chg="mod">
          <ac:chgData name="Leila Gautham" userId="3df79da9-c514-4c73-87ca-12228f768610" providerId="ADAL" clId="{35C36E9D-1709-4AE9-BE67-812F329AE435}" dt="2024-06-18T09:01:24.135" v="826" actId="1076"/>
          <ac:spMkLst>
            <pc:docMk/>
            <pc:sldMk cId="3292145773" sldId="377"/>
            <ac:spMk id="5" creationId="{0C044DA7-07CE-8571-B9A0-B7F449EE7995}"/>
          </ac:spMkLst>
        </pc:spChg>
        <pc:picChg chg="add mod">
          <ac:chgData name="Leila Gautham" userId="3df79da9-c514-4c73-87ca-12228f768610" providerId="ADAL" clId="{35C36E9D-1709-4AE9-BE67-812F329AE435}" dt="2024-06-18T09:00:37.806" v="814" actId="1076"/>
          <ac:picMkLst>
            <pc:docMk/>
            <pc:sldMk cId="3292145773" sldId="377"/>
            <ac:picMk id="2" creationId="{26F6A7D2-8EFF-C916-C528-1F2C2E8C9AA0}"/>
          </ac:picMkLst>
        </pc:picChg>
        <pc:picChg chg="del">
          <ac:chgData name="Leila Gautham" userId="3df79da9-c514-4c73-87ca-12228f768610" providerId="ADAL" clId="{35C36E9D-1709-4AE9-BE67-812F329AE435}" dt="2024-06-18T09:00:21.155" v="807" actId="478"/>
          <ac:picMkLst>
            <pc:docMk/>
            <pc:sldMk cId="3292145773" sldId="377"/>
            <ac:picMk id="6" creationId="{6C84C805-7B13-54A4-016F-0F742FACDBA0}"/>
          </ac:picMkLst>
        </pc:picChg>
      </pc:sldChg>
      <pc:sldChg chg="addSp delSp modSp mod">
        <pc:chgData name="Leila Gautham" userId="3df79da9-c514-4c73-87ca-12228f768610" providerId="ADAL" clId="{35C36E9D-1709-4AE9-BE67-812F329AE435}" dt="2024-06-18T09:01:58.339" v="835" actId="1076"/>
        <pc:sldMkLst>
          <pc:docMk/>
          <pc:sldMk cId="4025521786" sldId="378"/>
        </pc:sldMkLst>
        <pc:spChg chg="del">
          <ac:chgData name="Leila Gautham" userId="3df79da9-c514-4c73-87ca-12228f768610" providerId="ADAL" clId="{35C36E9D-1709-4AE9-BE67-812F329AE435}" dt="2024-06-18T09:01:46.487" v="828" actId="478"/>
          <ac:spMkLst>
            <pc:docMk/>
            <pc:sldMk cId="4025521786" sldId="378"/>
            <ac:spMk id="5" creationId="{0C044DA7-07CE-8571-B9A0-B7F449EE7995}"/>
          </ac:spMkLst>
        </pc:spChg>
        <pc:picChg chg="add mod">
          <ac:chgData name="Leila Gautham" userId="3df79da9-c514-4c73-87ca-12228f768610" providerId="ADAL" clId="{35C36E9D-1709-4AE9-BE67-812F329AE435}" dt="2024-06-18T09:01:58.339" v="835" actId="1076"/>
          <ac:picMkLst>
            <pc:docMk/>
            <pc:sldMk cId="4025521786" sldId="378"/>
            <ac:picMk id="2" creationId="{30DA4266-B2AD-E2AC-2F6A-80F2CB51FAD0}"/>
          </ac:picMkLst>
        </pc:picChg>
        <pc:picChg chg="del">
          <ac:chgData name="Leila Gautham" userId="3df79da9-c514-4c73-87ca-12228f768610" providerId="ADAL" clId="{35C36E9D-1709-4AE9-BE67-812F329AE435}" dt="2024-06-18T09:01:42.524" v="827" actId="478"/>
          <ac:picMkLst>
            <pc:docMk/>
            <pc:sldMk cId="4025521786" sldId="378"/>
            <ac:picMk id="6" creationId="{6C84C805-7B13-54A4-016F-0F742FACDBA0}"/>
          </ac:picMkLst>
        </pc:picChg>
      </pc:sldChg>
      <pc:sldChg chg="addSp delSp modSp mod">
        <pc:chgData name="Leila Gautham" userId="3df79da9-c514-4c73-87ca-12228f768610" providerId="ADAL" clId="{35C36E9D-1709-4AE9-BE67-812F329AE435}" dt="2024-06-18T09:02:40.988" v="907" actId="1076"/>
        <pc:sldMkLst>
          <pc:docMk/>
          <pc:sldMk cId="1479756587" sldId="379"/>
        </pc:sldMkLst>
        <pc:spChg chg="del">
          <ac:chgData name="Leila Gautham" userId="3df79da9-c514-4c73-87ca-12228f768610" providerId="ADAL" clId="{35C36E9D-1709-4AE9-BE67-812F329AE435}" dt="2024-06-18T09:02:30.814" v="904" actId="478"/>
          <ac:spMkLst>
            <pc:docMk/>
            <pc:sldMk cId="1479756587" sldId="379"/>
            <ac:spMk id="5" creationId="{0C044DA7-07CE-8571-B9A0-B7F449EE7995}"/>
          </ac:spMkLst>
        </pc:spChg>
        <pc:spChg chg="mod">
          <ac:chgData name="Leila Gautham" userId="3df79da9-c514-4c73-87ca-12228f768610" providerId="ADAL" clId="{35C36E9D-1709-4AE9-BE67-812F329AE435}" dt="2024-06-18T09:02:26.922" v="902" actId="20577"/>
          <ac:spMkLst>
            <pc:docMk/>
            <pc:sldMk cId="1479756587" sldId="379"/>
            <ac:spMk id="7" creationId="{0BA81234-2208-B3B7-EFAB-6329F4EF0469}"/>
          </ac:spMkLst>
        </pc:spChg>
        <pc:picChg chg="add mod">
          <ac:chgData name="Leila Gautham" userId="3df79da9-c514-4c73-87ca-12228f768610" providerId="ADAL" clId="{35C36E9D-1709-4AE9-BE67-812F329AE435}" dt="2024-06-18T09:02:40.988" v="907" actId="1076"/>
          <ac:picMkLst>
            <pc:docMk/>
            <pc:sldMk cId="1479756587" sldId="379"/>
            <ac:picMk id="2" creationId="{F748DDA0-AD6B-0963-3ABA-944FA0005C96}"/>
          </ac:picMkLst>
        </pc:picChg>
        <pc:picChg chg="del">
          <ac:chgData name="Leila Gautham" userId="3df79da9-c514-4c73-87ca-12228f768610" providerId="ADAL" clId="{35C36E9D-1709-4AE9-BE67-812F329AE435}" dt="2024-06-18T09:02:29.600" v="903" actId="478"/>
          <ac:picMkLst>
            <pc:docMk/>
            <pc:sldMk cId="1479756587" sldId="379"/>
            <ac:picMk id="6" creationId="{6C84C805-7B13-54A4-016F-0F742FACDBA0}"/>
          </ac:picMkLst>
        </pc:picChg>
      </pc:sldChg>
      <pc:sldChg chg="modSp add mod ord modAnim">
        <pc:chgData name="Leila Gautham" userId="3df79da9-c514-4c73-87ca-12228f768610" providerId="ADAL" clId="{35C36E9D-1709-4AE9-BE67-812F329AE435}" dt="2024-06-18T09:00:02.611" v="806" actId="20577"/>
        <pc:sldMkLst>
          <pc:docMk/>
          <pc:sldMk cId="1307033297" sldId="402"/>
        </pc:sldMkLst>
        <pc:spChg chg="mod">
          <ac:chgData name="Leila Gautham" userId="3df79da9-c514-4c73-87ca-12228f768610" providerId="ADAL" clId="{35C36E9D-1709-4AE9-BE67-812F329AE435}" dt="2024-06-18T08:54:29.138" v="108" actId="20577"/>
          <ac:spMkLst>
            <pc:docMk/>
            <pc:sldMk cId="1307033297" sldId="402"/>
            <ac:spMk id="2" creationId="{29CB64AA-D4E2-4771-FA55-3A0282DC747F}"/>
          </ac:spMkLst>
        </pc:spChg>
        <pc:spChg chg="mod">
          <ac:chgData name="Leila Gautham" userId="3df79da9-c514-4c73-87ca-12228f768610" providerId="ADAL" clId="{35C36E9D-1709-4AE9-BE67-812F329AE435}" dt="2024-06-18T09:00:02.611" v="806" actId="20577"/>
          <ac:spMkLst>
            <pc:docMk/>
            <pc:sldMk cId="1307033297" sldId="402"/>
            <ac:spMk id="3" creationId="{BC386767-FBC6-4A6F-8C5F-DAAA81BBC5D9}"/>
          </ac:spMkLst>
        </pc:spChg>
      </pc:sldChg>
      <pc:sldChg chg="addSp delSp modSp add mod">
        <pc:chgData name="Leila Gautham" userId="3df79da9-c514-4c73-87ca-12228f768610" providerId="ADAL" clId="{35C36E9D-1709-4AE9-BE67-812F329AE435}" dt="2024-06-18T09:11:05.267" v="1123" actId="6549"/>
        <pc:sldMkLst>
          <pc:docMk/>
          <pc:sldMk cId="2500658221" sldId="403"/>
        </pc:sldMkLst>
        <pc:spChg chg="add mod">
          <ac:chgData name="Leila Gautham" userId="3df79da9-c514-4c73-87ca-12228f768610" providerId="ADAL" clId="{35C36E9D-1709-4AE9-BE67-812F329AE435}" dt="2024-06-18T09:11:05.267" v="1123" actId="6549"/>
          <ac:spMkLst>
            <pc:docMk/>
            <pc:sldMk cId="2500658221" sldId="403"/>
            <ac:spMk id="4" creationId="{58F09B90-141D-D55A-7760-3EC34BDF61A4}"/>
          </ac:spMkLst>
        </pc:spChg>
        <pc:spChg chg="mod">
          <ac:chgData name="Leila Gautham" userId="3df79da9-c514-4c73-87ca-12228f768610" providerId="ADAL" clId="{35C36E9D-1709-4AE9-BE67-812F329AE435}" dt="2024-06-18T09:08:32.976" v="1121" actId="1076"/>
          <ac:spMkLst>
            <pc:docMk/>
            <pc:sldMk cId="2500658221" sldId="403"/>
            <ac:spMk id="7" creationId="{0BA81234-2208-B3B7-EFAB-6329F4EF0469}"/>
          </ac:spMkLst>
        </pc:spChg>
        <pc:picChg chg="del">
          <ac:chgData name="Leila Gautham" userId="3df79da9-c514-4c73-87ca-12228f768610" providerId="ADAL" clId="{35C36E9D-1709-4AE9-BE67-812F329AE435}" dt="2024-06-18T09:06:40.773" v="1014" actId="478"/>
          <ac:picMkLst>
            <pc:docMk/>
            <pc:sldMk cId="2500658221" sldId="403"/>
            <ac:picMk id="2" creationId="{F748DDA0-AD6B-0963-3ABA-944FA0005C96}"/>
          </ac:picMkLst>
        </pc:picChg>
        <pc:picChg chg="add mod">
          <ac:chgData name="Leila Gautham" userId="3df79da9-c514-4c73-87ca-12228f768610" providerId="ADAL" clId="{35C36E9D-1709-4AE9-BE67-812F329AE435}" dt="2024-06-18T09:08:35.336" v="1122" actId="14100"/>
          <ac:picMkLst>
            <pc:docMk/>
            <pc:sldMk cId="2500658221" sldId="403"/>
            <ac:picMk id="3" creationId="{AA37B49B-5A2D-588C-8533-70FE98B0DF4D}"/>
          </ac:picMkLst>
        </pc:picChg>
      </pc:sldChg>
      <pc:sldChg chg="add">
        <pc:chgData name="Leila Gautham" userId="3df79da9-c514-4c73-87ca-12228f768610" providerId="ADAL" clId="{35C36E9D-1709-4AE9-BE67-812F329AE435}" dt="2024-06-20T13:27:35.144" v="1225" actId="2890"/>
        <pc:sldMkLst>
          <pc:docMk/>
          <pc:sldMk cId="4037552556" sldId="404"/>
        </pc:sldMkLst>
      </pc:sldChg>
      <pc:sldChg chg="new del">
        <pc:chgData name="Leila Gautham" userId="3df79da9-c514-4c73-87ca-12228f768610" providerId="ADAL" clId="{35C36E9D-1709-4AE9-BE67-812F329AE435}" dt="2024-06-20T13:29:41.108" v="1432" actId="680"/>
        <pc:sldMkLst>
          <pc:docMk/>
          <pc:sldMk cId="3360323086" sldId="405"/>
        </pc:sldMkLst>
      </pc:sldChg>
    </pc:docChg>
  </pc:docChgLst>
  <pc:docChgLst>
    <pc:chgData name="Leila Gautham" userId="3df79da9-c514-4c73-87ca-12228f768610" providerId="ADAL" clId="{6CBA9396-21BB-D849-B004-E6213947495D}"/>
    <pc:docChg chg="custSel modSld">
      <pc:chgData name="Leila Gautham" userId="3df79da9-c514-4c73-87ca-12228f768610" providerId="ADAL" clId="{6CBA9396-21BB-D849-B004-E6213947495D}" dt="2024-06-20T10:33:17.244" v="77" actId="113"/>
      <pc:docMkLst>
        <pc:docMk/>
      </pc:docMkLst>
      <pc:sldChg chg="delSp delAnim">
        <pc:chgData name="Leila Gautham" userId="3df79da9-c514-4c73-87ca-12228f768610" providerId="ADAL" clId="{6CBA9396-21BB-D849-B004-E6213947495D}" dt="2024-06-20T10:18:21.802" v="0" actId="478"/>
        <pc:sldMkLst>
          <pc:docMk/>
          <pc:sldMk cId="1254339642" sldId="361"/>
        </pc:sldMkLst>
        <pc:spChg chg="del">
          <ac:chgData name="Leila Gautham" userId="3df79da9-c514-4c73-87ca-12228f768610" providerId="ADAL" clId="{6CBA9396-21BB-D849-B004-E6213947495D}" dt="2024-06-20T10:18:21.802" v="0" actId="478"/>
          <ac:spMkLst>
            <pc:docMk/>
            <pc:sldMk cId="1254339642" sldId="361"/>
            <ac:spMk id="4" creationId="{4386988B-ADE8-7E50-CDBB-0D626D9E841C}"/>
          </ac:spMkLst>
        </pc:spChg>
      </pc:sldChg>
      <pc:sldChg chg="modSp">
        <pc:chgData name="Leila Gautham" userId="3df79da9-c514-4c73-87ca-12228f768610" providerId="ADAL" clId="{6CBA9396-21BB-D849-B004-E6213947495D}" dt="2024-06-20T10:33:17.244" v="77" actId="113"/>
        <pc:sldMkLst>
          <pc:docMk/>
          <pc:sldMk cId="3003628528" sldId="372"/>
        </pc:sldMkLst>
        <pc:spChg chg="mod">
          <ac:chgData name="Leila Gautham" userId="3df79da9-c514-4c73-87ca-12228f768610" providerId="ADAL" clId="{6CBA9396-21BB-D849-B004-E6213947495D}" dt="2024-06-20T10:31:41.931" v="46" actId="20577"/>
          <ac:spMkLst>
            <pc:docMk/>
            <pc:sldMk cId="3003628528" sldId="372"/>
            <ac:spMk id="2" creationId="{29CB64AA-D4E2-4771-FA55-3A0282DC747F}"/>
          </ac:spMkLst>
        </pc:spChg>
        <pc:spChg chg="mod">
          <ac:chgData name="Leila Gautham" userId="3df79da9-c514-4c73-87ca-12228f768610" providerId="ADAL" clId="{6CBA9396-21BB-D849-B004-E6213947495D}" dt="2024-06-20T10:33:17.244" v="77" actId="113"/>
          <ac:spMkLst>
            <pc:docMk/>
            <pc:sldMk cId="3003628528" sldId="372"/>
            <ac:spMk id="3" creationId="{BC386767-FBC6-4A6F-8C5F-DAAA81BBC5D9}"/>
          </ac:spMkLst>
        </pc:spChg>
      </pc:sldChg>
    </pc:docChg>
  </pc:docChgLst>
  <pc:docChgLst>
    <pc:chgData name="Leila Gautham" userId="3df79da9-c514-4c73-87ca-12228f768610" providerId="ADAL" clId="{54AD786D-9DAC-4BCC-8226-0AA7F79AAF5C}"/>
    <pc:docChg chg="undo custSel addSld delSld modSld sldOrd">
      <pc:chgData name="Leila Gautham" userId="3df79da9-c514-4c73-87ca-12228f768610" providerId="ADAL" clId="{54AD786D-9DAC-4BCC-8226-0AA7F79AAF5C}" dt="2023-06-14T14:51:02.682" v="1752" actId="6549"/>
      <pc:docMkLst>
        <pc:docMk/>
      </pc:docMkLst>
      <pc:sldChg chg="addSp delSp modSp mod">
        <pc:chgData name="Leila Gautham" userId="3df79da9-c514-4c73-87ca-12228f768610" providerId="ADAL" clId="{54AD786D-9DAC-4BCC-8226-0AA7F79AAF5C}" dt="2023-06-14T14:02:24.540" v="122" actId="207"/>
        <pc:sldMkLst>
          <pc:docMk/>
          <pc:sldMk cId="239618692" sldId="300"/>
        </pc:sldMkLst>
        <pc:spChg chg="mod">
          <ac:chgData name="Leila Gautham" userId="3df79da9-c514-4c73-87ca-12228f768610" providerId="ADAL" clId="{54AD786D-9DAC-4BCC-8226-0AA7F79AAF5C}" dt="2023-06-14T14:02:09.099" v="117" actId="1076"/>
          <ac:spMkLst>
            <pc:docMk/>
            <pc:sldMk cId="239618692" sldId="300"/>
            <ac:spMk id="2" creationId="{00000000-0000-0000-0000-000000000000}"/>
          </ac:spMkLst>
        </pc:spChg>
        <pc:spChg chg="add mod">
          <ac:chgData name="Leila Gautham" userId="3df79da9-c514-4c73-87ca-12228f768610" providerId="ADAL" clId="{54AD786D-9DAC-4BCC-8226-0AA7F79AAF5C}" dt="2023-06-14T14:02:18.192" v="121" actId="1076"/>
          <ac:spMkLst>
            <pc:docMk/>
            <pc:sldMk cId="239618692" sldId="300"/>
            <ac:spMk id="4" creationId="{29B12CE3-2175-B2CB-1132-0AC1257EA504}"/>
          </ac:spMkLst>
        </pc:spChg>
        <pc:spChg chg="mod">
          <ac:chgData name="Leila Gautham" userId="3df79da9-c514-4c73-87ca-12228f768610" providerId="ADAL" clId="{54AD786D-9DAC-4BCC-8226-0AA7F79AAF5C}" dt="2023-06-14T14:02:24.540" v="122" actId="207"/>
          <ac:spMkLst>
            <pc:docMk/>
            <pc:sldMk cId="239618692" sldId="300"/>
            <ac:spMk id="6" creationId="{82EF3AC0-69DB-4EC2-A0D9-E4E46A0F6812}"/>
          </ac:spMkLst>
        </pc:spChg>
        <pc:cxnChg chg="del mod">
          <ac:chgData name="Leila Gautham" userId="3df79da9-c514-4c73-87ca-12228f768610" providerId="ADAL" clId="{54AD786D-9DAC-4BCC-8226-0AA7F79AAF5C}" dt="2023-06-14T14:00:09.856" v="58" actId="478"/>
          <ac:cxnSpMkLst>
            <pc:docMk/>
            <pc:sldMk cId="239618692" sldId="300"/>
            <ac:cxnSpMk id="8" creationId="{BC7EA42A-1A05-47E2-BC0C-2E0877036C14}"/>
          </ac:cxnSpMkLst>
        </pc:cxnChg>
      </pc:sldChg>
      <pc:sldChg chg="add del">
        <pc:chgData name="Leila Gautham" userId="3df79da9-c514-4c73-87ca-12228f768610" providerId="ADAL" clId="{54AD786D-9DAC-4BCC-8226-0AA7F79AAF5C}" dt="2023-06-14T14:21:08.290" v="857" actId="47"/>
        <pc:sldMkLst>
          <pc:docMk/>
          <pc:sldMk cId="4169761479" sldId="319"/>
        </pc:sldMkLst>
      </pc:sldChg>
      <pc:sldChg chg="modSp mod modAnim">
        <pc:chgData name="Leila Gautham" userId="3df79da9-c514-4c73-87ca-12228f768610" providerId="ADAL" clId="{54AD786D-9DAC-4BCC-8226-0AA7F79AAF5C}" dt="2023-06-14T14:39:38.330" v="1539" actId="20577"/>
        <pc:sldMkLst>
          <pc:docMk/>
          <pc:sldMk cId="3860535487" sldId="330"/>
        </pc:sldMkLst>
        <pc:spChg chg="mod">
          <ac:chgData name="Leila Gautham" userId="3df79da9-c514-4c73-87ca-12228f768610" providerId="ADAL" clId="{54AD786D-9DAC-4BCC-8226-0AA7F79AAF5C}" dt="2023-06-14T14:39:38.330" v="1539" actId="20577"/>
          <ac:spMkLst>
            <pc:docMk/>
            <pc:sldMk cId="3860535487" sldId="330"/>
            <ac:spMk id="6" creationId="{1B752409-C4CE-44D2-85C8-37807437FB86}"/>
          </ac:spMkLst>
        </pc:spChg>
      </pc:sldChg>
      <pc:sldChg chg="modSp add del mod modAnim">
        <pc:chgData name="Leila Gautham" userId="3df79da9-c514-4c73-87ca-12228f768610" providerId="ADAL" clId="{54AD786D-9DAC-4BCC-8226-0AA7F79AAF5C}" dt="2023-06-14T14:28:39.932" v="1308" actId="20577"/>
        <pc:sldMkLst>
          <pc:docMk/>
          <pc:sldMk cId="1612123579" sldId="334"/>
        </pc:sldMkLst>
        <pc:spChg chg="mod">
          <ac:chgData name="Leila Gautham" userId="3df79da9-c514-4c73-87ca-12228f768610" providerId="ADAL" clId="{54AD786D-9DAC-4BCC-8226-0AA7F79AAF5C}" dt="2023-06-14T14:28:39.932" v="1308" actId="20577"/>
          <ac:spMkLst>
            <pc:docMk/>
            <pc:sldMk cId="1612123579" sldId="334"/>
            <ac:spMk id="4" creationId="{A69220C4-FCA4-4860-A891-71F3024295E8}"/>
          </ac:spMkLst>
        </pc:spChg>
        <pc:spChg chg="mod">
          <ac:chgData name="Leila Gautham" userId="3df79da9-c514-4c73-87ca-12228f768610" providerId="ADAL" clId="{54AD786D-9DAC-4BCC-8226-0AA7F79AAF5C}" dt="2023-06-14T14:26:54.871" v="1251" actId="1076"/>
          <ac:spMkLst>
            <pc:docMk/>
            <pc:sldMk cId="1612123579" sldId="334"/>
            <ac:spMk id="5" creationId="{AF112BC6-9510-4C5C-96A7-4AB8D81A4CC6}"/>
          </ac:spMkLst>
        </pc:spChg>
      </pc:sldChg>
      <pc:sldChg chg="modSp mod modAnim">
        <pc:chgData name="Leila Gautham" userId="3df79da9-c514-4c73-87ca-12228f768610" providerId="ADAL" clId="{54AD786D-9DAC-4BCC-8226-0AA7F79AAF5C}" dt="2023-06-14T14:41:25.223" v="1549" actId="404"/>
        <pc:sldMkLst>
          <pc:docMk/>
          <pc:sldMk cId="4279255518" sldId="335"/>
        </pc:sldMkLst>
        <pc:spChg chg="mod">
          <ac:chgData name="Leila Gautham" userId="3df79da9-c514-4c73-87ca-12228f768610" providerId="ADAL" clId="{54AD786D-9DAC-4BCC-8226-0AA7F79AAF5C}" dt="2023-06-14T14:13:37.626" v="524" actId="1076"/>
          <ac:spMkLst>
            <pc:docMk/>
            <pc:sldMk cId="4279255518" sldId="335"/>
            <ac:spMk id="2" creationId="{00000000-0000-0000-0000-000000000000}"/>
          </ac:spMkLst>
        </pc:spChg>
        <pc:spChg chg="mod">
          <ac:chgData name="Leila Gautham" userId="3df79da9-c514-4c73-87ca-12228f768610" providerId="ADAL" clId="{54AD786D-9DAC-4BCC-8226-0AA7F79AAF5C}" dt="2023-06-14T14:41:25.223" v="1549" actId="404"/>
          <ac:spMkLst>
            <pc:docMk/>
            <pc:sldMk cId="4279255518" sldId="335"/>
            <ac:spMk id="4" creationId="{970E21B8-6DE5-42EF-B32A-8600B3FC47D3}"/>
          </ac:spMkLst>
        </pc:spChg>
      </pc:sldChg>
      <pc:sldChg chg="delSp modSp mod modAnim">
        <pc:chgData name="Leila Gautham" userId="3df79da9-c514-4c73-87ca-12228f768610" providerId="ADAL" clId="{54AD786D-9DAC-4BCC-8226-0AA7F79AAF5C}" dt="2023-06-14T14:51:02.682" v="1752" actId="6549"/>
        <pc:sldMkLst>
          <pc:docMk/>
          <pc:sldMk cId="2080035129" sldId="337"/>
        </pc:sldMkLst>
        <pc:spChg chg="mod">
          <ac:chgData name="Leila Gautham" userId="3df79da9-c514-4c73-87ca-12228f768610" providerId="ADAL" clId="{54AD786D-9DAC-4BCC-8226-0AA7F79AAF5C}" dt="2023-06-14T14:51:02.682" v="1752" actId="6549"/>
          <ac:spMkLst>
            <pc:docMk/>
            <pc:sldMk cId="2080035129" sldId="337"/>
            <ac:spMk id="2" creationId="{00000000-0000-0000-0000-000000000000}"/>
          </ac:spMkLst>
        </pc:spChg>
        <pc:spChg chg="del">
          <ac:chgData name="Leila Gautham" userId="3df79da9-c514-4c73-87ca-12228f768610" providerId="ADAL" clId="{54AD786D-9DAC-4BCC-8226-0AA7F79AAF5C}" dt="2023-06-14T14:06:59.442" v="189" actId="478"/>
          <ac:spMkLst>
            <pc:docMk/>
            <pc:sldMk cId="2080035129" sldId="337"/>
            <ac:spMk id="4" creationId="{DCA27C48-4971-4C23-8019-F6507DBF1F4F}"/>
          </ac:spMkLst>
        </pc:spChg>
      </pc:sldChg>
      <pc:sldChg chg="modSp modAnim">
        <pc:chgData name="Leila Gautham" userId="3df79da9-c514-4c73-87ca-12228f768610" providerId="ADAL" clId="{54AD786D-9DAC-4BCC-8226-0AA7F79AAF5C}" dt="2023-06-14T14:15:09.230" v="557" actId="207"/>
        <pc:sldMkLst>
          <pc:docMk/>
          <pc:sldMk cId="265411091" sldId="338"/>
        </pc:sldMkLst>
        <pc:spChg chg="mod">
          <ac:chgData name="Leila Gautham" userId="3df79da9-c514-4c73-87ca-12228f768610" providerId="ADAL" clId="{54AD786D-9DAC-4BCC-8226-0AA7F79AAF5C}" dt="2023-06-14T14:15:09.230" v="557" actId="207"/>
          <ac:spMkLst>
            <pc:docMk/>
            <pc:sldMk cId="265411091" sldId="338"/>
            <ac:spMk id="2" creationId="{00000000-0000-0000-0000-000000000000}"/>
          </ac:spMkLst>
        </pc:spChg>
      </pc:sldChg>
      <pc:sldChg chg="modSp mod">
        <pc:chgData name="Leila Gautham" userId="3df79da9-c514-4c73-87ca-12228f768610" providerId="ADAL" clId="{54AD786D-9DAC-4BCC-8226-0AA7F79AAF5C}" dt="2023-06-14T14:45:09.790" v="1584" actId="1076"/>
        <pc:sldMkLst>
          <pc:docMk/>
          <pc:sldMk cId="2982145863" sldId="341"/>
        </pc:sldMkLst>
        <pc:spChg chg="mod">
          <ac:chgData name="Leila Gautham" userId="3df79da9-c514-4c73-87ca-12228f768610" providerId="ADAL" clId="{54AD786D-9DAC-4BCC-8226-0AA7F79AAF5C}" dt="2023-06-14T14:45:09.790" v="1584" actId="1076"/>
          <ac:spMkLst>
            <pc:docMk/>
            <pc:sldMk cId="2982145863" sldId="341"/>
            <ac:spMk id="2" creationId="{00000000-0000-0000-0000-000000000000}"/>
          </ac:spMkLst>
        </pc:spChg>
      </pc:sldChg>
      <pc:sldChg chg="modSp mod">
        <pc:chgData name="Leila Gautham" userId="3df79da9-c514-4c73-87ca-12228f768610" providerId="ADAL" clId="{54AD786D-9DAC-4BCC-8226-0AA7F79AAF5C}" dt="2023-06-14T14:06:31.984" v="188" actId="1076"/>
        <pc:sldMkLst>
          <pc:docMk/>
          <pc:sldMk cId="2368645575" sldId="342"/>
        </pc:sldMkLst>
        <pc:spChg chg="mod">
          <ac:chgData name="Leila Gautham" userId="3df79da9-c514-4c73-87ca-12228f768610" providerId="ADAL" clId="{54AD786D-9DAC-4BCC-8226-0AA7F79AAF5C}" dt="2023-06-14T14:06:31.984" v="188" actId="1076"/>
          <ac:spMkLst>
            <pc:docMk/>
            <pc:sldMk cId="2368645575" sldId="342"/>
            <ac:spMk id="2" creationId="{00000000-0000-0000-0000-000000000000}"/>
          </ac:spMkLst>
        </pc:spChg>
      </pc:sldChg>
      <pc:sldChg chg="modSp mod modAnim">
        <pc:chgData name="Leila Gautham" userId="3df79da9-c514-4c73-87ca-12228f768610" providerId="ADAL" clId="{54AD786D-9DAC-4BCC-8226-0AA7F79AAF5C}" dt="2023-06-14T14:40:58.351" v="1548" actId="404"/>
        <pc:sldMkLst>
          <pc:docMk/>
          <pc:sldMk cId="2493233086" sldId="343"/>
        </pc:sldMkLst>
        <pc:spChg chg="mod">
          <ac:chgData name="Leila Gautham" userId="3df79da9-c514-4c73-87ca-12228f768610" providerId="ADAL" clId="{54AD786D-9DAC-4BCC-8226-0AA7F79AAF5C}" dt="2023-06-14T14:40:32.830" v="1542" actId="1076"/>
          <ac:spMkLst>
            <pc:docMk/>
            <pc:sldMk cId="2493233086" sldId="343"/>
            <ac:spMk id="2" creationId="{00000000-0000-0000-0000-000000000000}"/>
          </ac:spMkLst>
        </pc:spChg>
        <pc:spChg chg="mod">
          <ac:chgData name="Leila Gautham" userId="3df79da9-c514-4c73-87ca-12228f768610" providerId="ADAL" clId="{54AD786D-9DAC-4BCC-8226-0AA7F79AAF5C}" dt="2023-06-14T14:40:58.351" v="1548" actId="404"/>
          <ac:spMkLst>
            <pc:docMk/>
            <pc:sldMk cId="2493233086" sldId="343"/>
            <ac:spMk id="9" creationId="{30971F80-D254-4A35-98D2-75A8FB1E0755}"/>
          </ac:spMkLst>
        </pc:spChg>
      </pc:sldChg>
      <pc:sldChg chg="addSp delSp modSp del mod modAnim">
        <pc:chgData name="Leila Gautham" userId="3df79da9-c514-4c73-87ca-12228f768610" providerId="ADAL" clId="{54AD786D-9DAC-4BCC-8226-0AA7F79AAF5C}" dt="2023-06-14T14:07:50.976" v="198" actId="47"/>
        <pc:sldMkLst>
          <pc:docMk/>
          <pc:sldMk cId="3141763953" sldId="344"/>
        </pc:sldMkLst>
        <pc:spChg chg="del mod">
          <ac:chgData name="Leila Gautham" userId="3df79da9-c514-4c73-87ca-12228f768610" providerId="ADAL" clId="{54AD786D-9DAC-4BCC-8226-0AA7F79AAF5C}" dt="2023-06-14T14:07:49.202" v="197" actId="21"/>
          <ac:spMkLst>
            <pc:docMk/>
            <pc:sldMk cId="3141763953" sldId="344"/>
            <ac:spMk id="3" creationId="{BC386767-FBC6-4A6F-8C5F-DAAA81BBC5D9}"/>
          </ac:spMkLst>
        </pc:spChg>
        <pc:spChg chg="add mod">
          <ac:chgData name="Leila Gautham" userId="3df79da9-c514-4c73-87ca-12228f768610" providerId="ADAL" clId="{54AD786D-9DAC-4BCC-8226-0AA7F79AAF5C}" dt="2023-06-14T14:07:49.202" v="197" actId="21"/>
          <ac:spMkLst>
            <pc:docMk/>
            <pc:sldMk cId="3141763953" sldId="344"/>
            <ac:spMk id="4" creationId="{23CEBE04-411F-748D-A6CB-FC734F53DFA3}"/>
          </ac:spMkLst>
        </pc:spChg>
      </pc:sldChg>
      <pc:sldChg chg="modSp ord">
        <pc:chgData name="Leila Gautham" userId="3df79da9-c514-4c73-87ca-12228f768610" providerId="ADAL" clId="{54AD786D-9DAC-4BCC-8226-0AA7F79AAF5C}" dt="2023-06-14T14:17:41.400" v="783" actId="207"/>
        <pc:sldMkLst>
          <pc:docMk/>
          <pc:sldMk cId="2351002058" sldId="347"/>
        </pc:sldMkLst>
        <pc:spChg chg="mod">
          <ac:chgData name="Leila Gautham" userId="3df79da9-c514-4c73-87ca-12228f768610" providerId="ADAL" clId="{54AD786D-9DAC-4BCC-8226-0AA7F79AAF5C}" dt="2023-06-14T14:17:41.400" v="783" actId="207"/>
          <ac:spMkLst>
            <pc:docMk/>
            <pc:sldMk cId="2351002058" sldId="347"/>
            <ac:spMk id="4" creationId="{970E21B8-6DE5-42EF-B32A-8600B3FC47D3}"/>
          </ac:spMkLst>
        </pc:spChg>
      </pc:sldChg>
      <pc:sldChg chg="modSp mod addAnim delAnim modAnim">
        <pc:chgData name="Leila Gautham" userId="3df79da9-c514-4c73-87ca-12228f768610" providerId="ADAL" clId="{54AD786D-9DAC-4BCC-8226-0AA7F79AAF5C}" dt="2023-06-14T14:23:00.343" v="918" actId="1076"/>
        <pc:sldMkLst>
          <pc:docMk/>
          <pc:sldMk cId="3345329106" sldId="348"/>
        </pc:sldMkLst>
        <pc:spChg chg="mod">
          <ac:chgData name="Leila Gautham" userId="3df79da9-c514-4c73-87ca-12228f768610" providerId="ADAL" clId="{54AD786D-9DAC-4BCC-8226-0AA7F79AAF5C}" dt="2023-06-14T14:23:00.343" v="918" actId="1076"/>
          <ac:spMkLst>
            <pc:docMk/>
            <pc:sldMk cId="3345329106" sldId="348"/>
            <ac:spMk id="3" creationId="{BC386767-FBC6-4A6F-8C5F-DAAA81BBC5D9}"/>
          </ac:spMkLst>
        </pc:spChg>
      </pc:sldChg>
      <pc:sldChg chg="modSp mod">
        <pc:chgData name="Leila Gautham" userId="3df79da9-c514-4c73-87ca-12228f768610" providerId="ADAL" clId="{54AD786D-9DAC-4BCC-8226-0AA7F79AAF5C}" dt="2023-06-14T14:20:15.475" v="827" actId="20577"/>
        <pc:sldMkLst>
          <pc:docMk/>
          <pc:sldMk cId="462062431" sldId="350"/>
        </pc:sldMkLst>
        <pc:spChg chg="mod">
          <ac:chgData name="Leila Gautham" userId="3df79da9-c514-4c73-87ca-12228f768610" providerId="ADAL" clId="{54AD786D-9DAC-4BCC-8226-0AA7F79AAF5C}" dt="2023-06-14T14:20:15.475" v="827" actId="20577"/>
          <ac:spMkLst>
            <pc:docMk/>
            <pc:sldMk cId="462062431" sldId="350"/>
            <ac:spMk id="4" creationId="{970E21B8-6DE5-42EF-B32A-8600B3FC47D3}"/>
          </ac:spMkLst>
        </pc:spChg>
      </pc:sldChg>
      <pc:sldChg chg="modSp mod">
        <pc:chgData name="Leila Gautham" userId="3df79da9-c514-4c73-87ca-12228f768610" providerId="ADAL" clId="{54AD786D-9DAC-4BCC-8226-0AA7F79AAF5C}" dt="2023-06-14T14:13:44.848" v="525" actId="403"/>
        <pc:sldMkLst>
          <pc:docMk/>
          <pc:sldMk cId="2140556214" sldId="352"/>
        </pc:sldMkLst>
        <pc:spChg chg="mod">
          <ac:chgData name="Leila Gautham" userId="3df79da9-c514-4c73-87ca-12228f768610" providerId="ADAL" clId="{54AD786D-9DAC-4BCC-8226-0AA7F79AAF5C}" dt="2023-06-14T14:13:44.848" v="525" actId="403"/>
          <ac:spMkLst>
            <pc:docMk/>
            <pc:sldMk cId="2140556214" sldId="352"/>
            <ac:spMk id="4" creationId="{DCA27C48-4971-4C23-8019-F6507DBF1F4F}"/>
          </ac:spMkLst>
        </pc:spChg>
      </pc:sldChg>
      <pc:sldChg chg="modSp mod">
        <pc:chgData name="Leila Gautham" userId="3df79da9-c514-4c73-87ca-12228f768610" providerId="ADAL" clId="{54AD786D-9DAC-4BCC-8226-0AA7F79AAF5C}" dt="2023-06-14T14:09:25.592" v="211" actId="14100"/>
        <pc:sldMkLst>
          <pc:docMk/>
          <pc:sldMk cId="7663468" sldId="355"/>
        </pc:sldMkLst>
        <pc:spChg chg="mod">
          <ac:chgData name="Leila Gautham" userId="3df79da9-c514-4c73-87ca-12228f768610" providerId="ADAL" clId="{54AD786D-9DAC-4BCC-8226-0AA7F79AAF5C}" dt="2023-06-14T14:09:25.592" v="211" actId="14100"/>
          <ac:spMkLst>
            <pc:docMk/>
            <pc:sldMk cId="7663468" sldId="355"/>
            <ac:spMk id="3" creationId="{BC386767-FBC6-4A6F-8C5F-DAAA81BBC5D9}"/>
          </ac:spMkLst>
        </pc:spChg>
      </pc:sldChg>
      <pc:sldChg chg="modSp mod">
        <pc:chgData name="Leila Gautham" userId="3df79da9-c514-4c73-87ca-12228f768610" providerId="ADAL" clId="{54AD786D-9DAC-4BCC-8226-0AA7F79AAF5C}" dt="2023-06-14T14:42:43.966" v="1550" actId="1076"/>
        <pc:sldMkLst>
          <pc:docMk/>
          <pc:sldMk cId="338754096" sldId="356"/>
        </pc:sldMkLst>
        <pc:spChg chg="mod">
          <ac:chgData name="Leila Gautham" userId="3df79da9-c514-4c73-87ca-12228f768610" providerId="ADAL" clId="{54AD786D-9DAC-4BCC-8226-0AA7F79AAF5C}" dt="2023-06-14T14:42:43.966" v="1550" actId="1076"/>
          <ac:spMkLst>
            <pc:docMk/>
            <pc:sldMk cId="338754096" sldId="356"/>
            <ac:spMk id="6" creationId="{8B404042-5A1F-493D-A6FC-9801B2924300}"/>
          </ac:spMkLst>
        </pc:spChg>
      </pc:sldChg>
      <pc:sldChg chg="addSp delSp modSp mod ord">
        <pc:chgData name="Leila Gautham" userId="3df79da9-c514-4c73-87ca-12228f768610" providerId="ADAL" clId="{54AD786D-9DAC-4BCC-8226-0AA7F79AAF5C}" dt="2023-06-14T14:18:22.210" v="785"/>
        <pc:sldMkLst>
          <pc:docMk/>
          <pc:sldMk cId="3613931197" sldId="357"/>
        </pc:sldMkLst>
        <pc:spChg chg="add mod">
          <ac:chgData name="Leila Gautham" userId="3df79da9-c514-4c73-87ca-12228f768610" providerId="ADAL" clId="{54AD786D-9DAC-4BCC-8226-0AA7F79AAF5C}" dt="2023-06-14T14:17:07.636" v="760" actId="20577"/>
          <ac:spMkLst>
            <pc:docMk/>
            <pc:sldMk cId="3613931197" sldId="357"/>
            <ac:spMk id="3" creationId="{0C2CEDE0-2D5E-37C4-9F98-EC6A3D7FB3E3}"/>
          </ac:spMkLst>
        </pc:spChg>
        <pc:spChg chg="del">
          <ac:chgData name="Leila Gautham" userId="3df79da9-c514-4c73-87ca-12228f768610" providerId="ADAL" clId="{54AD786D-9DAC-4BCC-8226-0AA7F79AAF5C}" dt="2023-06-14T14:10:43.662" v="306" actId="478"/>
          <ac:spMkLst>
            <pc:docMk/>
            <pc:sldMk cId="3613931197" sldId="357"/>
            <ac:spMk id="6" creationId="{8B404042-5A1F-493D-A6FC-9801B2924300}"/>
          </ac:spMkLst>
        </pc:spChg>
        <pc:spChg chg="mod">
          <ac:chgData name="Leila Gautham" userId="3df79da9-c514-4c73-87ca-12228f768610" providerId="ADAL" clId="{54AD786D-9DAC-4BCC-8226-0AA7F79AAF5C}" dt="2023-06-14T14:10:52.039" v="308" actId="1076"/>
          <ac:spMkLst>
            <pc:docMk/>
            <pc:sldMk cId="3613931197" sldId="357"/>
            <ac:spMk id="5123" creationId="{00000000-0000-0000-0000-000000000000}"/>
          </ac:spMkLst>
        </pc:spChg>
        <pc:picChg chg="del">
          <ac:chgData name="Leila Gautham" userId="3df79da9-c514-4c73-87ca-12228f768610" providerId="ADAL" clId="{54AD786D-9DAC-4BCC-8226-0AA7F79AAF5C}" dt="2023-06-14T14:10:40.021" v="305" actId="478"/>
          <ac:picMkLst>
            <pc:docMk/>
            <pc:sldMk cId="3613931197" sldId="357"/>
            <ac:picMk id="7" creationId="{4DBEE275-EE7B-4514-8BFB-EB72FD43DD96}"/>
          </ac:picMkLst>
        </pc:picChg>
      </pc:sldChg>
      <pc:sldChg chg="modSp mod modAnim">
        <pc:chgData name="Leila Gautham" userId="3df79da9-c514-4c73-87ca-12228f768610" providerId="ADAL" clId="{54AD786D-9DAC-4BCC-8226-0AA7F79AAF5C}" dt="2023-06-14T14:35:20.122" v="1408" actId="207"/>
        <pc:sldMkLst>
          <pc:docMk/>
          <pc:sldMk cId="3750561514" sldId="359"/>
        </pc:sldMkLst>
        <pc:spChg chg="mod">
          <ac:chgData name="Leila Gautham" userId="3df79da9-c514-4c73-87ca-12228f768610" providerId="ADAL" clId="{54AD786D-9DAC-4BCC-8226-0AA7F79AAF5C}" dt="2023-06-14T14:35:20.122" v="1408" actId="207"/>
          <ac:spMkLst>
            <pc:docMk/>
            <pc:sldMk cId="3750561514" sldId="359"/>
            <ac:spMk id="3" creationId="{BC386767-FBC6-4A6F-8C5F-DAAA81BBC5D9}"/>
          </ac:spMkLst>
        </pc:spChg>
      </pc:sldChg>
      <pc:sldChg chg="modSp">
        <pc:chgData name="Leila Gautham" userId="3df79da9-c514-4c73-87ca-12228f768610" providerId="ADAL" clId="{54AD786D-9DAC-4BCC-8226-0AA7F79AAF5C}" dt="2023-06-14T14:34:55.998" v="1393" actId="20577"/>
        <pc:sldMkLst>
          <pc:docMk/>
          <pc:sldMk cId="1302574448" sldId="360"/>
        </pc:sldMkLst>
        <pc:spChg chg="mod">
          <ac:chgData name="Leila Gautham" userId="3df79da9-c514-4c73-87ca-12228f768610" providerId="ADAL" clId="{54AD786D-9DAC-4BCC-8226-0AA7F79AAF5C}" dt="2023-06-14T14:34:55.998" v="1393" actId="20577"/>
          <ac:spMkLst>
            <pc:docMk/>
            <pc:sldMk cId="1302574448" sldId="360"/>
            <ac:spMk id="3" creationId="{BC386767-FBC6-4A6F-8C5F-DAAA81BBC5D9}"/>
          </ac:spMkLst>
        </pc:spChg>
      </pc:sldChg>
      <pc:sldChg chg="addSp modSp mod modAnim">
        <pc:chgData name="Leila Gautham" userId="3df79da9-c514-4c73-87ca-12228f768610" providerId="ADAL" clId="{54AD786D-9DAC-4BCC-8226-0AA7F79AAF5C}" dt="2023-06-14T14:08:09.512" v="203"/>
        <pc:sldMkLst>
          <pc:docMk/>
          <pc:sldMk cId="1254339642" sldId="361"/>
        </pc:sldMkLst>
        <pc:spChg chg="add mod">
          <ac:chgData name="Leila Gautham" userId="3df79da9-c514-4c73-87ca-12228f768610" providerId="ADAL" clId="{54AD786D-9DAC-4BCC-8226-0AA7F79AAF5C}" dt="2023-06-14T14:07:57.880" v="201" actId="1076"/>
          <ac:spMkLst>
            <pc:docMk/>
            <pc:sldMk cId="1254339642" sldId="361"/>
            <ac:spMk id="2" creationId="{C4B81A1B-7602-68DD-1ECB-C7EB0E7E4431}"/>
          </ac:spMkLst>
        </pc:spChg>
        <pc:spChg chg="mod">
          <ac:chgData name="Leila Gautham" userId="3df79da9-c514-4c73-87ca-12228f768610" providerId="ADAL" clId="{54AD786D-9DAC-4BCC-8226-0AA7F79AAF5C}" dt="2023-06-14T14:08:07.512" v="202" actId="14100"/>
          <ac:spMkLst>
            <pc:docMk/>
            <pc:sldMk cId="1254339642" sldId="361"/>
            <ac:spMk id="3" creationId="{BC386767-FBC6-4A6F-8C5F-DAAA81BBC5D9}"/>
          </ac:spMkLst>
        </pc:spChg>
      </pc:sldChg>
      <pc:sldChg chg="del">
        <pc:chgData name="Leila Gautham" userId="3df79da9-c514-4c73-87ca-12228f768610" providerId="ADAL" clId="{54AD786D-9DAC-4BCC-8226-0AA7F79AAF5C}" dt="2023-06-14T14:02:36.180" v="123" actId="2696"/>
        <pc:sldMkLst>
          <pc:docMk/>
          <pc:sldMk cId="3393426546" sldId="362"/>
        </pc:sldMkLst>
      </pc:sldChg>
      <pc:sldChg chg="add">
        <pc:chgData name="Leila Gautham" userId="3df79da9-c514-4c73-87ca-12228f768610" providerId="ADAL" clId="{54AD786D-9DAC-4BCC-8226-0AA7F79AAF5C}" dt="2023-06-14T14:10:16.088" v="236"/>
        <pc:sldMkLst>
          <pc:docMk/>
          <pc:sldMk cId="4281888020" sldId="362"/>
        </pc:sldMkLst>
      </pc:sldChg>
      <pc:sldChg chg="modSp add mod">
        <pc:chgData name="Leila Gautham" userId="3df79da9-c514-4c73-87ca-12228f768610" providerId="ADAL" clId="{54AD786D-9DAC-4BCC-8226-0AA7F79AAF5C}" dt="2023-06-14T14:25:34.964" v="1097" actId="20577"/>
        <pc:sldMkLst>
          <pc:docMk/>
          <pc:sldMk cId="890136454" sldId="363"/>
        </pc:sldMkLst>
        <pc:spChg chg="mod">
          <ac:chgData name="Leila Gautham" userId="3df79da9-c514-4c73-87ca-12228f768610" providerId="ADAL" clId="{54AD786D-9DAC-4BCC-8226-0AA7F79AAF5C}" dt="2023-06-14T14:25:34.964" v="1097" actId="20577"/>
          <ac:spMkLst>
            <pc:docMk/>
            <pc:sldMk cId="890136454" sldId="363"/>
            <ac:spMk id="3" creationId="{BC386767-FBC6-4A6F-8C5F-DAAA81BBC5D9}"/>
          </ac:spMkLst>
        </pc:spChg>
      </pc:sldChg>
      <pc:sldChg chg="modSp add mod">
        <pc:chgData name="Leila Gautham" userId="3df79da9-c514-4c73-87ca-12228f768610" providerId="ADAL" clId="{54AD786D-9DAC-4BCC-8226-0AA7F79AAF5C}" dt="2023-06-14T14:30:31.211" v="1369" actId="20577"/>
        <pc:sldMkLst>
          <pc:docMk/>
          <pc:sldMk cId="4115201103" sldId="364"/>
        </pc:sldMkLst>
        <pc:spChg chg="mod">
          <ac:chgData name="Leila Gautham" userId="3df79da9-c514-4c73-87ca-12228f768610" providerId="ADAL" clId="{54AD786D-9DAC-4BCC-8226-0AA7F79AAF5C}" dt="2023-06-14T14:30:31.211" v="1369" actId="20577"/>
          <ac:spMkLst>
            <pc:docMk/>
            <pc:sldMk cId="4115201103" sldId="364"/>
            <ac:spMk id="2" creationId="{C4B81A1B-7602-68DD-1ECB-C7EB0E7E4431}"/>
          </ac:spMkLst>
        </pc:spChg>
        <pc:spChg chg="mod">
          <ac:chgData name="Leila Gautham" userId="3df79da9-c514-4c73-87ca-12228f768610" providerId="ADAL" clId="{54AD786D-9DAC-4BCC-8226-0AA7F79AAF5C}" dt="2023-06-14T14:29:50.481" v="1328" actId="20577"/>
          <ac:spMkLst>
            <pc:docMk/>
            <pc:sldMk cId="4115201103" sldId="364"/>
            <ac:spMk id="3" creationId="{BC386767-FBC6-4A6F-8C5F-DAAA81BBC5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8BE3-9820-424F-9357-D7608E5B92A9}" type="doc">
      <dgm:prSet loTypeId="urn:microsoft.com/office/officeart/2005/8/layout/cycle1" loCatId="cycle" qsTypeId="urn:microsoft.com/office/officeart/2005/8/quickstyle/simple1" qsCatId="simple" csTypeId="urn:microsoft.com/office/officeart/2005/8/colors/accent4_2" csCatId="accent4" phldr="1"/>
      <dgm:spPr/>
      <dgm:t>
        <a:bodyPr/>
        <a:lstStyle/>
        <a:p>
          <a:endParaRPr lang="en-US"/>
        </a:p>
      </dgm:t>
    </dgm:pt>
    <dgm:pt modelId="{E24C6F42-47E0-4A12-8C40-DCCDF7368E42}">
      <dgm:prSet phldrT="[Text]" custT="1"/>
      <dgm:spPr/>
      <dgm:t>
        <a:bodyPr/>
        <a:lstStyle/>
        <a:p>
          <a:r>
            <a:rPr lang="en-US" sz="1800" b="1">
              <a:solidFill>
                <a:srgbClr val="C00000"/>
              </a:solidFill>
              <a:latin typeface="+mn-lt"/>
              <a:ea typeface="Arial" charset="0"/>
              <a:cs typeface="Arial" panose="020B0604020202020204" pitchFamily="34" charset="0"/>
            </a:rPr>
            <a:t>Household decision making</a:t>
          </a:r>
          <a:endParaRPr lang="en-US" sz="1800" b="1">
            <a:solidFill>
              <a:srgbClr val="C00000"/>
            </a:solidFill>
            <a:latin typeface="+mn-lt"/>
            <a:cs typeface="Arial" panose="020B0604020202020204" pitchFamily="34" charset="0"/>
          </a:endParaRPr>
        </a:p>
      </dgm:t>
    </dgm:pt>
    <dgm:pt modelId="{4BD43A22-C371-4C36-90F0-1A6FEBCC0948}" type="parTrans" cxnId="{970A1E85-F613-49BB-ACD3-290ACDA83A3A}">
      <dgm:prSet/>
      <dgm:spPr/>
      <dgm:t>
        <a:bodyPr/>
        <a:lstStyle/>
        <a:p>
          <a:endParaRPr lang="en-US" sz="2000">
            <a:latin typeface="+mn-lt"/>
          </a:endParaRPr>
        </a:p>
      </dgm:t>
    </dgm:pt>
    <dgm:pt modelId="{4415D6F7-1F58-4B37-8CFD-B8DCD45B7267}" type="sibTrans" cxnId="{970A1E85-F613-49BB-ACD3-290ACDA83A3A}">
      <dgm:prSet/>
      <dgm:spPr/>
      <dgm:t>
        <a:bodyPr/>
        <a:lstStyle/>
        <a:p>
          <a:endParaRPr lang="en-US" sz="2000">
            <a:latin typeface="+mn-lt"/>
          </a:endParaRPr>
        </a:p>
      </dgm:t>
    </dgm:pt>
    <dgm:pt modelId="{C26E8636-55F8-4ADB-BF2D-72AA54865EED}">
      <dgm:prSet phldrT="[Text]" custT="1"/>
      <dgm:spPr/>
      <dgm:t>
        <a:bodyPr/>
        <a:lstStyle/>
        <a:p>
          <a:r>
            <a:rPr lang="en-US" sz="1600">
              <a:latin typeface="+mn-lt"/>
              <a:cs typeface="Arial" panose="020B0604020202020204" pitchFamily="34" charset="0"/>
            </a:rPr>
            <a:t>Paid </a:t>
          </a:r>
          <a:r>
            <a:rPr lang="en-US" sz="1600">
              <a:solidFill>
                <a:srgbClr val="C00000"/>
              </a:solidFill>
              <a:latin typeface="+mn-lt"/>
              <a:cs typeface="Arial" panose="020B0604020202020204" pitchFamily="34" charset="0"/>
            </a:rPr>
            <a:t>labor supply </a:t>
          </a:r>
          <a:r>
            <a:rPr lang="en-US" sz="1600">
              <a:latin typeface="+mn-lt"/>
              <a:cs typeface="Arial" panose="020B0604020202020204" pitchFamily="34" charset="0"/>
            </a:rPr>
            <a:t>and </a:t>
          </a:r>
          <a:r>
            <a:rPr lang="en-US" sz="1600">
              <a:solidFill>
                <a:srgbClr val="C00000"/>
              </a:solidFill>
              <a:latin typeface="+mn-lt"/>
              <a:cs typeface="Arial" panose="020B0604020202020204" pitchFamily="34" charset="0"/>
            </a:rPr>
            <a:t>unpaid work </a:t>
          </a:r>
          <a:r>
            <a:rPr lang="en-US" sz="1600">
              <a:latin typeface="+mn-lt"/>
              <a:cs typeface="Arial" panose="020B0604020202020204" pitchFamily="34" charset="0"/>
            </a:rPr>
            <a:t>of household members; </a:t>
          </a:r>
          <a:r>
            <a:rPr lang="en-US" sz="1600" b="0">
              <a:solidFill>
                <a:srgbClr val="C00000"/>
              </a:solidFill>
              <a:latin typeface="+mn-lt"/>
              <a:cs typeface="Arial" panose="020B0604020202020204" pitchFamily="34" charset="0"/>
            </a:rPr>
            <a:t>fertility; resource allocation</a:t>
          </a:r>
          <a:r>
            <a:rPr lang="en-US" sz="1600" b="1">
              <a:solidFill>
                <a:srgbClr val="C00000"/>
              </a:solidFill>
              <a:latin typeface="+mn-lt"/>
              <a:cs typeface="Arial" panose="020B0604020202020204" pitchFamily="34" charset="0"/>
            </a:rPr>
            <a:t> </a:t>
          </a:r>
          <a:r>
            <a:rPr lang="en-US" sz="1600">
              <a:latin typeface="+mn-lt"/>
              <a:cs typeface="Arial" panose="020B0604020202020204" pitchFamily="34" charset="0"/>
            </a:rPr>
            <a:t>and </a:t>
          </a:r>
          <a:r>
            <a:rPr lang="en-US" sz="1600">
              <a:solidFill>
                <a:srgbClr val="C00000"/>
              </a:solidFill>
              <a:latin typeface="+mn-lt"/>
              <a:cs typeface="Arial" panose="020B0604020202020204" pitchFamily="34" charset="0"/>
            </a:rPr>
            <a:t>consumption</a:t>
          </a:r>
          <a:r>
            <a:rPr lang="en-US" sz="1600">
              <a:latin typeface="+mn-lt"/>
              <a:cs typeface="Arial" panose="020B0604020202020204" pitchFamily="34" charset="0"/>
            </a:rPr>
            <a:t>; intra-household </a:t>
          </a:r>
          <a:r>
            <a:rPr lang="en-US" sz="1600" b="1">
              <a:solidFill>
                <a:srgbClr val="C00000"/>
              </a:solidFill>
              <a:latin typeface="+mn-lt"/>
              <a:cs typeface="Arial" panose="020B0604020202020204" pitchFamily="34" charset="0"/>
            </a:rPr>
            <a:t>wellbeing</a:t>
          </a:r>
          <a:r>
            <a:rPr lang="en-US" sz="1600">
              <a:solidFill>
                <a:srgbClr val="C00000"/>
              </a:solidFill>
              <a:latin typeface="+mn-lt"/>
              <a:cs typeface="Arial" panose="020B0604020202020204" pitchFamily="34" charset="0"/>
            </a:rPr>
            <a:t> </a:t>
          </a:r>
        </a:p>
      </dgm:t>
    </dgm:pt>
    <dgm:pt modelId="{BAD50915-F375-4F43-86E2-E0F1DAECA24C}" type="parTrans" cxnId="{C1180458-03F2-473E-B7D1-96B6F5E00407}">
      <dgm:prSet/>
      <dgm:spPr/>
      <dgm:t>
        <a:bodyPr/>
        <a:lstStyle/>
        <a:p>
          <a:endParaRPr lang="en-US" sz="2000">
            <a:latin typeface="+mn-lt"/>
          </a:endParaRPr>
        </a:p>
      </dgm:t>
    </dgm:pt>
    <dgm:pt modelId="{24D1A613-7A9B-4EF8-9E8F-146F716280E1}" type="sibTrans" cxnId="{C1180458-03F2-473E-B7D1-96B6F5E00407}">
      <dgm:prSet/>
      <dgm:spPr/>
      <dgm:t>
        <a:bodyPr/>
        <a:lstStyle/>
        <a:p>
          <a:endParaRPr lang="en-US" sz="2000">
            <a:latin typeface="+mn-lt"/>
          </a:endParaRPr>
        </a:p>
      </dgm:t>
    </dgm:pt>
    <dgm:pt modelId="{556200DA-6BC5-4829-A8EB-D6034F2CF3D3}">
      <dgm:prSet phldrT="[Text]" custT="1"/>
      <dgm:spPr/>
      <dgm:t>
        <a:bodyPr/>
        <a:lstStyle/>
        <a:p>
          <a:r>
            <a:rPr lang="en-US" sz="1800" b="1">
              <a:solidFill>
                <a:srgbClr val="C00000"/>
              </a:solidFill>
              <a:latin typeface="+mn-lt"/>
              <a:cs typeface="Arial" panose="020B0604020202020204" pitchFamily="34" charset="0"/>
            </a:rPr>
            <a:t>Assets</a:t>
          </a:r>
          <a:r>
            <a:rPr lang="en-US" sz="1400">
              <a:latin typeface="+mn-lt"/>
              <a:cs typeface="Arial" panose="020B0604020202020204" pitchFamily="34" charset="0"/>
            </a:rPr>
            <a:t> </a:t>
          </a:r>
          <a:r>
            <a:rPr lang="en-US" sz="1600">
              <a:latin typeface="+mn-lt"/>
              <a:cs typeface="Arial" panose="020B0604020202020204" pitchFamily="34" charset="0"/>
            </a:rPr>
            <a:t>(wealth, land, social capital)</a:t>
          </a:r>
        </a:p>
      </dgm:t>
    </dgm:pt>
    <dgm:pt modelId="{71EE50B7-A28F-4616-B212-67DF7B30D25A}" type="parTrans" cxnId="{AAFCE191-186E-4982-BEBA-FA8E67DA8E1F}">
      <dgm:prSet/>
      <dgm:spPr/>
      <dgm:t>
        <a:bodyPr/>
        <a:lstStyle/>
        <a:p>
          <a:endParaRPr lang="en-US" sz="2000">
            <a:latin typeface="+mn-lt"/>
          </a:endParaRPr>
        </a:p>
      </dgm:t>
    </dgm:pt>
    <dgm:pt modelId="{ACB60E67-B427-47F7-9C7D-5516C512B129}" type="sibTrans" cxnId="{AAFCE191-186E-4982-BEBA-FA8E67DA8E1F}">
      <dgm:prSet/>
      <dgm:spPr/>
      <dgm:t>
        <a:bodyPr/>
        <a:lstStyle/>
        <a:p>
          <a:endParaRPr lang="en-US" sz="2000">
            <a:latin typeface="+mn-lt"/>
          </a:endParaRPr>
        </a:p>
      </dgm:t>
    </dgm:pt>
    <dgm:pt modelId="{9E03DF5C-CDD4-4C71-87A2-B867B3FBD2DB}">
      <dgm:prSet phldrT="[Text]" custT="1"/>
      <dgm:spPr/>
      <dgm:t>
        <a:bodyPr/>
        <a:lstStyle/>
        <a:p>
          <a:r>
            <a:rPr lang="en-US" sz="1800" b="1">
              <a:solidFill>
                <a:srgbClr val="C00000"/>
              </a:solidFill>
              <a:latin typeface="+mn-lt"/>
              <a:cs typeface="Arial" panose="020B0604020202020204" pitchFamily="34" charset="0"/>
            </a:rPr>
            <a:t>Bargaining power </a:t>
          </a:r>
          <a:r>
            <a:rPr lang="en-US" sz="1400">
              <a:latin typeface="+mn-lt"/>
              <a:cs typeface="Arial" panose="020B0604020202020204" pitchFamily="34" charset="0"/>
            </a:rPr>
            <a:t>(weight placed on individual’s preferences and wellbeing)</a:t>
          </a:r>
        </a:p>
      </dgm:t>
    </dgm:pt>
    <dgm:pt modelId="{7BDF5859-B448-4E86-B387-18DA7805DD3F}" type="parTrans" cxnId="{F4FC05E1-9AC8-4219-BFEC-007F86E15F60}">
      <dgm:prSet/>
      <dgm:spPr/>
      <dgm:t>
        <a:bodyPr/>
        <a:lstStyle/>
        <a:p>
          <a:endParaRPr lang="en-US" sz="2000">
            <a:latin typeface="+mn-lt"/>
          </a:endParaRPr>
        </a:p>
      </dgm:t>
    </dgm:pt>
    <dgm:pt modelId="{BCD6F196-17B0-4530-A386-D43C35A63A1B}" type="sibTrans" cxnId="{F4FC05E1-9AC8-4219-BFEC-007F86E15F60}">
      <dgm:prSet/>
      <dgm:spPr/>
      <dgm:t>
        <a:bodyPr/>
        <a:lstStyle/>
        <a:p>
          <a:endParaRPr lang="en-US" sz="2000">
            <a:latin typeface="+mn-lt"/>
          </a:endParaRPr>
        </a:p>
      </dgm:t>
    </dgm:pt>
    <dgm:pt modelId="{4E51E9DB-9258-4AA9-8BFB-7FBA6F05FD9E}">
      <dgm:prSet custT="1"/>
      <dgm:spPr/>
      <dgm:t>
        <a:bodyPr/>
        <a:lstStyle/>
        <a:p>
          <a:r>
            <a:rPr lang="en-US" sz="1800" b="1">
              <a:solidFill>
                <a:srgbClr val="C00000"/>
              </a:solidFill>
              <a:latin typeface="+mn-lt"/>
              <a:cs typeface="Arial" panose="020B0604020202020204" pitchFamily="34" charset="0"/>
            </a:rPr>
            <a:t>Fallback position </a:t>
          </a:r>
          <a:r>
            <a:rPr lang="en-US" sz="1600">
              <a:latin typeface="+mn-lt"/>
              <a:cs typeface="Arial" panose="020B0604020202020204" pitchFamily="34" charset="0"/>
            </a:rPr>
            <a:t>(individual’s position if household relations breaks down)</a:t>
          </a:r>
        </a:p>
      </dgm:t>
    </dgm:pt>
    <dgm:pt modelId="{9D511AAF-1EFF-441F-AA8D-1651FDD535AA}" type="parTrans" cxnId="{92237794-1CB3-43BD-8210-27700ECC0BD3}">
      <dgm:prSet/>
      <dgm:spPr/>
      <dgm:t>
        <a:bodyPr/>
        <a:lstStyle/>
        <a:p>
          <a:endParaRPr lang="en-US" sz="2000">
            <a:latin typeface="+mn-lt"/>
          </a:endParaRPr>
        </a:p>
      </dgm:t>
    </dgm:pt>
    <dgm:pt modelId="{0D59921A-51E4-4499-BE64-2423ABC466B2}" type="sibTrans" cxnId="{92237794-1CB3-43BD-8210-27700ECC0BD3}">
      <dgm:prSet/>
      <dgm:spPr/>
      <dgm:t>
        <a:bodyPr/>
        <a:lstStyle/>
        <a:p>
          <a:endParaRPr lang="en-US" sz="2000">
            <a:latin typeface="+mn-lt"/>
          </a:endParaRPr>
        </a:p>
      </dgm:t>
    </dgm:pt>
    <dgm:pt modelId="{1994BC21-5934-465A-BFD4-F4CEA61EFA5C}" type="pres">
      <dgm:prSet presAssocID="{EB778BE3-9820-424F-9357-D7608E5B92A9}" presName="cycle" presStyleCnt="0">
        <dgm:presLayoutVars>
          <dgm:dir/>
          <dgm:resizeHandles val="exact"/>
        </dgm:presLayoutVars>
      </dgm:prSet>
      <dgm:spPr/>
    </dgm:pt>
    <dgm:pt modelId="{76871350-B14C-4EC0-966F-27EA39D4B915}" type="pres">
      <dgm:prSet presAssocID="{E24C6F42-47E0-4A12-8C40-DCCDF7368E42}" presName="dummy" presStyleCnt="0"/>
      <dgm:spPr/>
    </dgm:pt>
    <dgm:pt modelId="{EBAA9218-F7B9-4DB4-B330-1CE5ADECEEB2}" type="pres">
      <dgm:prSet presAssocID="{E24C6F42-47E0-4A12-8C40-DCCDF7368E42}" presName="node" presStyleLbl="revTx" presStyleIdx="0" presStyleCnt="5">
        <dgm:presLayoutVars>
          <dgm:bulletEnabled val="1"/>
        </dgm:presLayoutVars>
      </dgm:prSet>
      <dgm:spPr/>
    </dgm:pt>
    <dgm:pt modelId="{A259D15B-CECE-437F-BFD4-E49E14E0BE15}" type="pres">
      <dgm:prSet presAssocID="{4415D6F7-1F58-4B37-8CFD-B8DCD45B7267}" presName="sibTrans" presStyleLbl="node1" presStyleIdx="0" presStyleCnt="5" custLinFactNeighborX="1022" custLinFactNeighborY="-8409"/>
      <dgm:spPr/>
    </dgm:pt>
    <dgm:pt modelId="{DDE456EB-BB6B-4EC4-A7CA-904DD22F632C}" type="pres">
      <dgm:prSet presAssocID="{C26E8636-55F8-4ADB-BF2D-72AA54865EED}" presName="dummy" presStyleCnt="0"/>
      <dgm:spPr/>
    </dgm:pt>
    <dgm:pt modelId="{58A4BBF5-8154-4CB7-AD2B-2B21F3046C19}" type="pres">
      <dgm:prSet presAssocID="{C26E8636-55F8-4ADB-BF2D-72AA54865EED}" presName="node" presStyleLbl="revTx" presStyleIdx="1" presStyleCnt="5" custScaleY="175589">
        <dgm:presLayoutVars>
          <dgm:bulletEnabled val="1"/>
        </dgm:presLayoutVars>
      </dgm:prSet>
      <dgm:spPr/>
    </dgm:pt>
    <dgm:pt modelId="{EE11A003-844C-44A2-8A48-EC3E44B233FF}" type="pres">
      <dgm:prSet presAssocID="{24D1A613-7A9B-4EF8-9E8F-146F716280E1}" presName="sibTrans" presStyleLbl="node1" presStyleIdx="1" presStyleCnt="5" custLinFactNeighborX="-1957" custLinFactNeighborY="3574"/>
      <dgm:spPr/>
    </dgm:pt>
    <dgm:pt modelId="{CF53AE4B-577E-4732-8BDD-3BFCD9D15A2D}" type="pres">
      <dgm:prSet presAssocID="{556200DA-6BC5-4829-A8EB-D6034F2CF3D3}" presName="dummy" presStyleCnt="0"/>
      <dgm:spPr/>
    </dgm:pt>
    <dgm:pt modelId="{20BEC741-BFFE-48C6-BAD2-51C5A5C61550}" type="pres">
      <dgm:prSet presAssocID="{556200DA-6BC5-4829-A8EB-D6034F2CF3D3}" presName="node" presStyleLbl="revTx" presStyleIdx="2" presStyleCnt="5" custScaleX="116592" custScaleY="111718">
        <dgm:presLayoutVars>
          <dgm:bulletEnabled val="1"/>
        </dgm:presLayoutVars>
      </dgm:prSet>
      <dgm:spPr/>
    </dgm:pt>
    <dgm:pt modelId="{EF1E3A64-BD7E-4016-9E05-6C6AF1CE3815}" type="pres">
      <dgm:prSet presAssocID="{ACB60E67-B427-47F7-9C7D-5516C512B129}" presName="sibTrans" presStyleLbl="node1" presStyleIdx="2" presStyleCnt="5" custLinFactNeighborX="-2260" custLinFactNeighborY="778"/>
      <dgm:spPr/>
    </dgm:pt>
    <dgm:pt modelId="{18163C43-C985-4AD2-A7B3-40080A1F42DB}" type="pres">
      <dgm:prSet presAssocID="{4E51E9DB-9258-4AA9-8BFB-7FBA6F05FD9E}" presName="dummy" presStyleCnt="0"/>
      <dgm:spPr/>
    </dgm:pt>
    <dgm:pt modelId="{8973CDBB-A89A-4553-B958-871E68930DBA}" type="pres">
      <dgm:prSet presAssocID="{4E51E9DB-9258-4AA9-8BFB-7FBA6F05FD9E}" presName="node" presStyleLbl="revTx" presStyleIdx="3" presStyleCnt="5">
        <dgm:presLayoutVars>
          <dgm:bulletEnabled val="1"/>
        </dgm:presLayoutVars>
      </dgm:prSet>
      <dgm:spPr/>
    </dgm:pt>
    <dgm:pt modelId="{6EAB93AC-D8A0-41EC-AEB5-BD85A22A44CF}" type="pres">
      <dgm:prSet presAssocID="{0D59921A-51E4-4499-BE64-2423ABC466B2}" presName="sibTrans" presStyleLbl="node1" presStyleIdx="3" presStyleCnt="5" custLinFactNeighborX="1022" custLinFactNeighborY="-3674"/>
      <dgm:spPr/>
    </dgm:pt>
    <dgm:pt modelId="{4E7D8F3A-FF76-4C7B-871B-707D2BD8C2EB}" type="pres">
      <dgm:prSet presAssocID="{9E03DF5C-CDD4-4C71-87A2-B867B3FBD2DB}" presName="dummy" presStyleCnt="0"/>
      <dgm:spPr/>
    </dgm:pt>
    <dgm:pt modelId="{33F87723-A343-44DE-8E79-4F06A76F0182}" type="pres">
      <dgm:prSet presAssocID="{9E03DF5C-CDD4-4C71-87A2-B867B3FBD2DB}" presName="node" presStyleLbl="revTx" presStyleIdx="4" presStyleCnt="5">
        <dgm:presLayoutVars>
          <dgm:bulletEnabled val="1"/>
        </dgm:presLayoutVars>
      </dgm:prSet>
      <dgm:spPr/>
    </dgm:pt>
    <dgm:pt modelId="{6E6B5656-1529-430B-B346-FAAE1AB8506E}" type="pres">
      <dgm:prSet presAssocID="{BCD6F196-17B0-4530-A386-D43C35A63A1B}" presName="sibTrans" presStyleLbl="node1" presStyleIdx="4" presStyleCnt="5"/>
      <dgm:spPr/>
    </dgm:pt>
  </dgm:ptLst>
  <dgm:cxnLst>
    <dgm:cxn modelId="{C4B4A600-E880-44DB-A290-412DF05736CE}" type="presOf" srcId="{24D1A613-7A9B-4EF8-9E8F-146F716280E1}" destId="{EE11A003-844C-44A2-8A48-EC3E44B233FF}" srcOrd="0" destOrd="0" presId="urn:microsoft.com/office/officeart/2005/8/layout/cycle1"/>
    <dgm:cxn modelId="{4F18A800-AA50-496A-B8E4-8CD34E4B0C3D}" type="presOf" srcId="{4E51E9DB-9258-4AA9-8BFB-7FBA6F05FD9E}" destId="{8973CDBB-A89A-4553-B958-871E68930DBA}" srcOrd="0" destOrd="0" presId="urn:microsoft.com/office/officeart/2005/8/layout/cycle1"/>
    <dgm:cxn modelId="{B5CCA804-FBFE-47B1-963A-7379D208FFB6}" type="presOf" srcId="{EB778BE3-9820-424F-9357-D7608E5B92A9}" destId="{1994BC21-5934-465A-BFD4-F4CEA61EFA5C}" srcOrd="0" destOrd="0" presId="urn:microsoft.com/office/officeart/2005/8/layout/cycle1"/>
    <dgm:cxn modelId="{BB22380D-B793-470C-B15F-1C36C7DC4719}" type="presOf" srcId="{C26E8636-55F8-4ADB-BF2D-72AA54865EED}" destId="{58A4BBF5-8154-4CB7-AD2B-2B21F3046C19}" srcOrd="0" destOrd="0" presId="urn:microsoft.com/office/officeart/2005/8/layout/cycle1"/>
    <dgm:cxn modelId="{4DA3555F-0AA6-4446-9A5E-490D60296294}" type="presOf" srcId="{556200DA-6BC5-4829-A8EB-D6034F2CF3D3}" destId="{20BEC741-BFFE-48C6-BAD2-51C5A5C61550}" srcOrd="0" destOrd="0" presId="urn:microsoft.com/office/officeart/2005/8/layout/cycle1"/>
    <dgm:cxn modelId="{CF836E43-AF8A-47E6-9A47-597AA4A66167}" type="presOf" srcId="{BCD6F196-17B0-4530-A386-D43C35A63A1B}" destId="{6E6B5656-1529-430B-B346-FAAE1AB8506E}" srcOrd="0" destOrd="0" presId="urn:microsoft.com/office/officeart/2005/8/layout/cycle1"/>
    <dgm:cxn modelId="{4A988D46-77B9-4F05-A575-1C29F2C3E273}" type="presOf" srcId="{0D59921A-51E4-4499-BE64-2423ABC466B2}" destId="{6EAB93AC-D8A0-41EC-AEB5-BD85A22A44CF}" srcOrd="0" destOrd="0" presId="urn:microsoft.com/office/officeart/2005/8/layout/cycle1"/>
    <dgm:cxn modelId="{85694C68-44E5-40C9-8A4A-628864B1C379}" type="presOf" srcId="{E24C6F42-47E0-4A12-8C40-DCCDF7368E42}" destId="{EBAA9218-F7B9-4DB4-B330-1CE5ADECEEB2}" srcOrd="0" destOrd="0" presId="urn:microsoft.com/office/officeart/2005/8/layout/cycle1"/>
    <dgm:cxn modelId="{2CF3C84B-AB04-4EFE-9FBC-387A499D269A}" type="presOf" srcId="{9E03DF5C-CDD4-4C71-87A2-B867B3FBD2DB}" destId="{33F87723-A343-44DE-8E79-4F06A76F0182}" srcOrd="0" destOrd="0" presId="urn:microsoft.com/office/officeart/2005/8/layout/cycle1"/>
    <dgm:cxn modelId="{C1180458-03F2-473E-B7D1-96B6F5E00407}" srcId="{EB778BE3-9820-424F-9357-D7608E5B92A9}" destId="{C26E8636-55F8-4ADB-BF2D-72AA54865EED}" srcOrd="1" destOrd="0" parTransId="{BAD50915-F375-4F43-86E2-E0F1DAECA24C}" sibTransId="{24D1A613-7A9B-4EF8-9E8F-146F716280E1}"/>
    <dgm:cxn modelId="{0FD0DA79-16C7-4993-9E91-F36BB3B8F196}" type="presOf" srcId="{ACB60E67-B427-47F7-9C7D-5516C512B129}" destId="{EF1E3A64-BD7E-4016-9E05-6C6AF1CE3815}" srcOrd="0" destOrd="0" presId="urn:microsoft.com/office/officeart/2005/8/layout/cycle1"/>
    <dgm:cxn modelId="{F820647A-1AF3-46A1-B39A-A0B44BF854BD}" type="presOf" srcId="{4415D6F7-1F58-4B37-8CFD-B8DCD45B7267}" destId="{A259D15B-CECE-437F-BFD4-E49E14E0BE15}" srcOrd="0" destOrd="0" presId="urn:microsoft.com/office/officeart/2005/8/layout/cycle1"/>
    <dgm:cxn modelId="{970A1E85-F613-49BB-ACD3-290ACDA83A3A}" srcId="{EB778BE3-9820-424F-9357-D7608E5B92A9}" destId="{E24C6F42-47E0-4A12-8C40-DCCDF7368E42}" srcOrd="0" destOrd="0" parTransId="{4BD43A22-C371-4C36-90F0-1A6FEBCC0948}" sibTransId="{4415D6F7-1F58-4B37-8CFD-B8DCD45B7267}"/>
    <dgm:cxn modelId="{AAFCE191-186E-4982-BEBA-FA8E67DA8E1F}" srcId="{EB778BE3-9820-424F-9357-D7608E5B92A9}" destId="{556200DA-6BC5-4829-A8EB-D6034F2CF3D3}" srcOrd="2" destOrd="0" parTransId="{71EE50B7-A28F-4616-B212-67DF7B30D25A}" sibTransId="{ACB60E67-B427-47F7-9C7D-5516C512B129}"/>
    <dgm:cxn modelId="{92237794-1CB3-43BD-8210-27700ECC0BD3}" srcId="{EB778BE3-9820-424F-9357-D7608E5B92A9}" destId="{4E51E9DB-9258-4AA9-8BFB-7FBA6F05FD9E}" srcOrd="3" destOrd="0" parTransId="{9D511AAF-1EFF-441F-AA8D-1651FDD535AA}" sibTransId="{0D59921A-51E4-4499-BE64-2423ABC466B2}"/>
    <dgm:cxn modelId="{F4FC05E1-9AC8-4219-BFEC-007F86E15F60}" srcId="{EB778BE3-9820-424F-9357-D7608E5B92A9}" destId="{9E03DF5C-CDD4-4C71-87A2-B867B3FBD2DB}" srcOrd="4" destOrd="0" parTransId="{7BDF5859-B448-4E86-B387-18DA7805DD3F}" sibTransId="{BCD6F196-17B0-4530-A386-D43C35A63A1B}"/>
    <dgm:cxn modelId="{E95A11FE-9524-42B1-860F-FDEE74AFBAC8}" type="presParOf" srcId="{1994BC21-5934-465A-BFD4-F4CEA61EFA5C}" destId="{76871350-B14C-4EC0-966F-27EA39D4B915}" srcOrd="0" destOrd="0" presId="urn:microsoft.com/office/officeart/2005/8/layout/cycle1"/>
    <dgm:cxn modelId="{1ED0D0BB-FA45-41B9-BDF5-E822A2FB109B}" type="presParOf" srcId="{1994BC21-5934-465A-BFD4-F4CEA61EFA5C}" destId="{EBAA9218-F7B9-4DB4-B330-1CE5ADECEEB2}" srcOrd="1" destOrd="0" presId="urn:microsoft.com/office/officeart/2005/8/layout/cycle1"/>
    <dgm:cxn modelId="{31A0F56D-8BD0-4A01-A355-64A5604BAE91}" type="presParOf" srcId="{1994BC21-5934-465A-BFD4-F4CEA61EFA5C}" destId="{A259D15B-CECE-437F-BFD4-E49E14E0BE15}" srcOrd="2" destOrd="0" presId="urn:microsoft.com/office/officeart/2005/8/layout/cycle1"/>
    <dgm:cxn modelId="{099D5772-9933-40AE-8C85-EBD8FBE0185A}" type="presParOf" srcId="{1994BC21-5934-465A-BFD4-F4CEA61EFA5C}" destId="{DDE456EB-BB6B-4EC4-A7CA-904DD22F632C}" srcOrd="3" destOrd="0" presId="urn:microsoft.com/office/officeart/2005/8/layout/cycle1"/>
    <dgm:cxn modelId="{8DC1C949-2796-4A83-ADA1-E0A984CABEFF}" type="presParOf" srcId="{1994BC21-5934-465A-BFD4-F4CEA61EFA5C}" destId="{58A4BBF5-8154-4CB7-AD2B-2B21F3046C19}" srcOrd="4" destOrd="0" presId="urn:microsoft.com/office/officeart/2005/8/layout/cycle1"/>
    <dgm:cxn modelId="{A5F474B9-023D-44CD-BB33-39EDA4D3E2AC}" type="presParOf" srcId="{1994BC21-5934-465A-BFD4-F4CEA61EFA5C}" destId="{EE11A003-844C-44A2-8A48-EC3E44B233FF}" srcOrd="5" destOrd="0" presId="urn:microsoft.com/office/officeart/2005/8/layout/cycle1"/>
    <dgm:cxn modelId="{4364F733-F1BF-46EE-9372-170FDA21C7E3}" type="presParOf" srcId="{1994BC21-5934-465A-BFD4-F4CEA61EFA5C}" destId="{CF53AE4B-577E-4732-8BDD-3BFCD9D15A2D}" srcOrd="6" destOrd="0" presId="urn:microsoft.com/office/officeart/2005/8/layout/cycle1"/>
    <dgm:cxn modelId="{1A056716-3A5E-4398-8A7B-B87CCC03CA36}" type="presParOf" srcId="{1994BC21-5934-465A-BFD4-F4CEA61EFA5C}" destId="{20BEC741-BFFE-48C6-BAD2-51C5A5C61550}" srcOrd="7" destOrd="0" presId="urn:microsoft.com/office/officeart/2005/8/layout/cycle1"/>
    <dgm:cxn modelId="{7970B8FB-EA58-4682-9F06-0DB3505D81C7}" type="presParOf" srcId="{1994BC21-5934-465A-BFD4-F4CEA61EFA5C}" destId="{EF1E3A64-BD7E-4016-9E05-6C6AF1CE3815}" srcOrd="8" destOrd="0" presId="urn:microsoft.com/office/officeart/2005/8/layout/cycle1"/>
    <dgm:cxn modelId="{C2999965-53A4-46FA-A89D-8FFC83C019AD}" type="presParOf" srcId="{1994BC21-5934-465A-BFD4-F4CEA61EFA5C}" destId="{18163C43-C985-4AD2-A7B3-40080A1F42DB}" srcOrd="9" destOrd="0" presId="urn:microsoft.com/office/officeart/2005/8/layout/cycle1"/>
    <dgm:cxn modelId="{9325E428-6E3F-4F02-B014-9671167285DD}" type="presParOf" srcId="{1994BC21-5934-465A-BFD4-F4CEA61EFA5C}" destId="{8973CDBB-A89A-4553-B958-871E68930DBA}" srcOrd="10" destOrd="0" presId="urn:microsoft.com/office/officeart/2005/8/layout/cycle1"/>
    <dgm:cxn modelId="{1D2FDFD0-1AA6-46AE-A128-4E3642847250}" type="presParOf" srcId="{1994BC21-5934-465A-BFD4-F4CEA61EFA5C}" destId="{6EAB93AC-D8A0-41EC-AEB5-BD85A22A44CF}" srcOrd="11" destOrd="0" presId="urn:microsoft.com/office/officeart/2005/8/layout/cycle1"/>
    <dgm:cxn modelId="{0A98C7F3-3D22-40D4-B99D-AFA95BAD9270}" type="presParOf" srcId="{1994BC21-5934-465A-BFD4-F4CEA61EFA5C}" destId="{4E7D8F3A-FF76-4C7B-871B-707D2BD8C2EB}" srcOrd="12" destOrd="0" presId="urn:microsoft.com/office/officeart/2005/8/layout/cycle1"/>
    <dgm:cxn modelId="{5FC8D5E8-5DD9-4098-B278-29963659EFBF}" type="presParOf" srcId="{1994BC21-5934-465A-BFD4-F4CEA61EFA5C}" destId="{33F87723-A343-44DE-8E79-4F06A76F0182}" srcOrd="13" destOrd="0" presId="urn:microsoft.com/office/officeart/2005/8/layout/cycle1"/>
    <dgm:cxn modelId="{0D376968-CEFC-4CD1-9F8B-A4EE591FDBFE}" type="presParOf" srcId="{1994BC21-5934-465A-BFD4-F4CEA61EFA5C}" destId="{6E6B5656-1529-430B-B346-FAAE1AB8506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9218-F7B9-4DB4-B330-1CE5ADECEEB2}">
      <dsp:nvSpPr>
        <dsp:cNvPr id="0" name=""/>
        <dsp:cNvSpPr/>
      </dsp:nvSpPr>
      <dsp:spPr>
        <a:xfrm>
          <a:off x="4446868" y="60"/>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ea typeface="Arial" charset="0"/>
              <a:cs typeface="Arial" panose="020B0604020202020204" pitchFamily="34" charset="0"/>
            </a:rPr>
            <a:t>Household decision making</a:t>
          </a:r>
          <a:endParaRPr lang="en-US" sz="1800" b="1" kern="1200">
            <a:solidFill>
              <a:srgbClr val="C00000"/>
            </a:solidFill>
            <a:latin typeface="+mn-lt"/>
            <a:cs typeface="Arial" panose="020B0604020202020204" pitchFamily="34" charset="0"/>
          </a:endParaRPr>
        </a:p>
      </dsp:txBody>
      <dsp:txXfrm>
        <a:off x="4446868" y="60"/>
        <a:ext cx="1404400" cy="1404400"/>
      </dsp:txXfrm>
    </dsp:sp>
    <dsp:sp modelId="{A259D15B-CECE-437F-BFD4-E49E14E0BE15}">
      <dsp:nvSpPr>
        <dsp:cNvPr id="0" name=""/>
        <dsp:cNvSpPr/>
      </dsp:nvSpPr>
      <dsp:spPr>
        <a:xfrm>
          <a:off x="1193282" y="-484202"/>
          <a:ext cx="5270274" cy="5270274"/>
        </a:xfrm>
        <a:prstGeom prst="circularArrow">
          <a:avLst>
            <a:gd name="adj1" fmla="val 5196"/>
            <a:gd name="adj2" fmla="val 335630"/>
            <a:gd name="adj3" fmla="val 20508001"/>
            <a:gd name="adj4" fmla="val 19765230"/>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4BBF5-8154-4CB7-AD2B-2B21F3046C19}">
      <dsp:nvSpPr>
        <dsp:cNvPr id="0" name=""/>
        <dsp:cNvSpPr/>
      </dsp:nvSpPr>
      <dsp:spPr>
        <a:xfrm>
          <a:off x="5296362" y="2083748"/>
          <a:ext cx="1404400" cy="246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Arial" panose="020B0604020202020204" pitchFamily="34" charset="0"/>
            </a:rPr>
            <a:t>Paid </a:t>
          </a:r>
          <a:r>
            <a:rPr lang="en-US" sz="1600" kern="1200">
              <a:solidFill>
                <a:srgbClr val="C00000"/>
              </a:solidFill>
              <a:latin typeface="+mn-lt"/>
              <a:cs typeface="Arial" panose="020B0604020202020204" pitchFamily="34" charset="0"/>
            </a:rPr>
            <a:t>labor supply </a:t>
          </a:r>
          <a:r>
            <a:rPr lang="en-US" sz="1600" kern="1200">
              <a:latin typeface="+mn-lt"/>
              <a:cs typeface="Arial" panose="020B0604020202020204" pitchFamily="34" charset="0"/>
            </a:rPr>
            <a:t>and </a:t>
          </a:r>
          <a:r>
            <a:rPr lang="en-US" sz="1600" kern="1200">
              <a:solidFill>
                <a:srgbClr val="C00000"/>
              </a:solidFill>
              <a:latin typeface="+mn-lt"/>
              <a:cs typeface="Arial" panose="020B0604020202020204" pitchFamily="34" charset="0"/>
            </a:rPr>
            <a:t>unpaid work </a:t>
          </a:r>
          <a:r>
            <a:rPr lang="en-US" sz="1600" kern="1200">
              <a:latin typeface="+mn-lt"/>
              <a:cs typeface="Arial" panose="020B0604020202020204" pitchFamily="34" charset="0"/>
            </a:rPr>
            <a:t>of household members; </a:t>
          </a:r>
          <a:r>
            <a:rPr lang="en-US" sz="1600" b="0" kern="1200">
              <a:solidFill>
                <a:srgbClr val="C00000"/>
              </a:solidFill>
              <a:latin typeface="+mn-lt"/>
              <a:cs typeface="Arial" panose="020B0604020202020204" pitchFamily="34" charset="0"/>
            </a:rPr>
            <a:t>fertility; resource allocation</a:t>
          </a:r>
          <a:r>
            <a:rPr lang="en-US" sz="1600" b="1" kern="1200">
              <a:solidFill>
                <a:srgbClr val="C00000"/>
              </a:solidFill>
              <a:latin typeface="+mn-lt"/>
              <a:cs typeface="Arial" panose="020B0604020202020204" pitchFamily="34" charset="0"/>
            </a:rPr>
            <a:t> </a:t>
          </a:r>
          <a:r>
            <a:rPr lang="en-US" sz="1600" kern="1200">
              <a:latin typeface="+mn-lt"/>
              <a:cs typeface="Arial" panose="020B0604020202020204" pitchFamily="34" charset="0"/>
            </a:rPr>
            <a:t>and </a:t>
          </a:r>
          <a:r>
            <a:rPr lang="en-US" sz="1600" kern="1200">
              <a:solidFill>
                <a:srgbClr val="C00000"/>
              </a:solidFill>
              <a:latin typeface="+mn-lt"/>
              <a:cs typeface="Arial" panose="020B0604020202020204" pitchFamily="34" charset="0"/>
            </a:rPr>
            <a:t>consumption</a:t>
          </a:r>
          <a:r>
            <a:rPr lang="en-US" sz="1600" kern="1200">
              <a:latin typeface="+mn-lt"/>
              <a:cs typeface="Arial" panose="020B0604020202020204" pitchFamily="34" charset="0"/>
            </a:rPr>
            <a:t>; intra-household </a:t>
          </a:r>
          <a:r>
            <a:rPr lang="en-US" sz="1600" b="1" kern="1200">
              <a:solidFill>
                <a:srgbClr val="C00000"/>
              </a:solidFill>
              <a:latin typeface="+mn-lt"/>
              <a:cs typeface="Arial" panose="020B0604020202020204" pitchFamily="34" charset="0"/>
            </a:rPr>
            <a:t>wellbeing</a:t>
          </a:r>
          <a:r>
            <a:rPr lang="en-US" sz="1600" kern="1200">
              <a:solidFill>
                <a:srgbClr val="C00000"/>
              </a:solidFill>
              <a:latin typeface="+mn-lt"/>
              <a:cs typeface="Arial" panose="020B0604020202020204" pitchFamily="34" charset="0"/>
            </a:rPr>
            <a:t> </a:t>
          </a:r>
        </a:p>
      </dsp:txBody>
      <dsp:txXfrm>
        <a:off x="5296362" y="2083748"/>
        <a:ext cx="1404400" cy="2465973"/>
      </dsp:txXfrm>
    </dsp:sp>
    <dsp:sp modelId="{EE11A003-844C-44A2-8A48-EC3E44B233FF}">
      <dsp:nvSpPr>
        <dsp:cNvPr id="0" name=""/>
        <dsp:cNvSpPr/>
      </dsp:nvSpPr>
      <dsp:spPr>
        <a:xfrm>
          <a:off x="1036280" y="147334"/>
          <a:ext cx="5270274" cy="5270274"/>
        </a:xfrm>
        <a:prstGeom prst="circularArrow">
          <a:avLst>
            <a:gd name="adj1" fmla="val 5196"/>
            <a:gd name="adj2" fmla="val 335630"/>
            <a:gd name="adj3" fmla="val 3834739"/>
            <a:gd name="adj4" fmla="val 2964006"/>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EC741-BFFE-48C6-BAD2-51C5A5C61550}">
      <dsp:nvSpPr>
        <dsp:cNvPr id="0" name=""/>
        <dsp:cNvSpPr/>
      </dsp:nvSpPr>
      <dsp:spPr>
        <a:xfrm>
          <a:off x="2955848" y="4148085"/>
          <a:ext cx="1637418" cy="1568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cs typeface="Arial" panose="020B0604020202020204" pitchFamily="34" charset="0"/>
            </a:rPr>
            <a:t>Assets</a:t>
          </a:r>
          <a:r>
            <a:rPr lang="en-US" sz="1400" kern="1200">
              <a:latin typeface="+mn-lt"/>
              <a:cs typeface="Arial" panose="020B0604020202020204" pitchFamily="34" charset="0"/>
            </a:rPr>
            <a:t> </a:t>
          </a:r>
          <a:r>
            <a:rPr lang="en-US" sz="1600" kern="1200">
              <a:latin typeface="+mn-lt"/>
              <a:cs typeface="Arial" panose="020B0604020202020204" pitchFamily="34" charset="0"/>
            </a:rPr>
            <a:t>(wealth, land, social capital)</a:t>
          </a:r>
        </a:p>
      </dsp:txBody>
      <dsp:txXfrm>
        <a:off x="2955848" y="4148085"/>
        <a:ext cx="1637418" cy="1568968"/>
      </dsp:txXfrm>
    </dsp:sp>
    <dsp:sp modelId="{EF1E3A64-BD7E-4016-9E05-6C6AF1CE3815}">
      <dsp:nvSpPr>
        <dsp:cNvPr id="0" name=""/>
        <dsp:cNvSpPr/>
      </dsp:nvSpPr>
      <dsp:spPr>
        <a:xfrm>
          <a:off x="1020311" y="-22"/>
          <a:ext cx="5270274" cy="5270274"/>
        </a:xfrm>
        <a:prstGeom prst="circularArrow">
          <a:avLst>
            <a:gd name="adj1" fmla="val 5196"/>
            <a:gd name="adj2" fmla="val 335630"/>
            <a:gd name="adj3" fmla="val 8212033"/>
            <a:gd name="adj4" fmla="val 6629630"/>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3CDBB-A89A-4553-B958-871E68930DBA}">
      <dsp:nvSpPr>
        <dsp:cNvPr id="0" name=""/>
        <dsp:cNvSpPr/>
      </dsp:nvSpPr>
      <dsp:spPr>
        <a:xfrm>
          <a:off x="848351" y="2614535"/>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cs typeface="Arial" panose="020B0604020202020204" pitchFamily="34" charset="0"/>
            </a:rPr>
            <a:t>Fallback position </a:t>
          </a:r>
          <a:r>
            <a:rPr lang="en-US" sz="1600" kern="1200">
              <a:latin typeface="+mn-lt"/>
              <a:cs typeface="Arial" panose="020B0604020202020204" pitchFamily="34" charset="0"/>
            </a:rPr>
            <a:t>(individual’s position if household relations breaks down)</a:t>
          </a:r>
        </a:p>
      </dsp:txBody>
      <dsp:txXfrm>
        <a:off x="848351" y="2614535"/>
        <a:ext cx="1404400" cy="1404400"/>
      </dsp:txXfrm>
    </dsp:sp>
    <dsp:sp modelId="{6EAB93AC-D8A0-41EC-AEB5-BD85A22A44CF}">
      <dsp:nvSpPr>
        <dsp:cNvPr id="0" name=""/>
        <dsp:cNvSpPr/>
      </dsp:nvSpPr>
      <dsp:spPr>
        <a:xfrm>
          <a:off x="1193282" y="-234654"/>
          <a:ext cx="5270274" cy="5270274"/>
        </a:xfrm>
        <a:prstGeom prst="circularArrow">
          <a:avLst>
            <a:gd name="adj1" fmla="val 5196"/>
            <a:gd name="adj2" fmla="val 335630"/>
            <a:gd name="adj3" fmla="val 12299140"/>
            <a:gd name="adj4" fmla="val 10769976"/>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87723-A343-44DE-8E79-4F06A76F0182}">
      <dsp:nvSpPr>
        <dsp:cNvPr id="0" name=""/>
        <dsp:cNvSpPr/>
      </dsp:nvSpPr>
      <dsp:spPr>
        <a:xfrm>
          <a:off x="1697846" y="60"/>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cs typeface="Arial" panose="020B0604020202020204" pitchFamily="34" charset="0"/>
            </a:rPr>
            <a:t>Bargaining power </a:t>
          </a:r>
          <a:r>
            <a:rPr lang="en-US" sz="1400" kern="1200">
              <a:latin typeface="+mn-lt"/>
              <a:cs typeface="Arial" panose="020B0604020202020204" pitchFamily="34" charset="0"/>
            </a:rPr>
            <a:t>(weight placed on individual’s preferences and wellbeing)</a:t>
          </a:r>
        </a:p>
      </dsp:txBody>
      <dsp:txXfrm>
        <a:off x="1697846" y="60"/>
        <a:ext cx="1404400" cy="1404400"/>
      </dsp:txXfrm>
    </dsp:sp>
    <dsp:sp modelId="{6E6B5656-1529-430B-B346-FAAE1AB8506E}">
      <dsp:nvSpPr>
        <dsp:cNvPr id="0" name=""/>
        <dsp:cNvSpPr/>
      </dsp:nvSpPr>
      <dsp:spPr>
        <a:xfrm>
          <a:off x="1139420" y="-41024"/>
          <a:ext cx="5270274" cy="5270274"/>
        </a:xfrm>
        <a:prstGeom prst="circularArrow">
          <a:avLst>
            <a:gd name="adj1" fmla="val 5196"/>
            <a:gd name="adj2" fmla="val 335630"/>
            <a:gd name="adj3" fmla="val 16866876"/>
            <a:gd name="adj4" fmla="val 15197493"/>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FCD1-11C4-5945-8276-2F040535F834}" type="datetimeFigureOut">
              <a:rPr lang="en-US" smtClean="0"/>
              <a:t>6/20/2024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AB26-89D9-704A-A530-09DF6B7064E6}" type="slidenum">
              <a:rPr lang="en-US" smtClean="0"/>
              <a:t>‹#›</a:t>
            </a:fld>
            <a:endParaRPr lang="en-US"/>
          </a:p>
        </p:txBody>
      </p:sp>
    </p:spTree>
    <p:extLst>
      <p:ext uri="{BB962C8B-B14F-4D97-AF65-F5344CB8AC3E}">
        <p14:creationId xmlns:p14="http://schemas.microsoft.com/office/powerpoint/2010/main" val="7009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a:t>
            </a:fld>
            <a:endParaRPr lang="en-US"/>
          </a:p>
        </p:txBody>
      </p:sp>
    </p:spTree>
    <p:extLst>
      <p:ext uri="{BB962C8B-B14F-4D97-AF65-F5344CB8AC3E}">
        <p14:creationId xmlns:p14="http://schemas.microsoft.com/office/powerpoint/2010/main" val="4827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11</a:t>
            </a:fld>
            <a:endParaRPr lang="en-US"/>
          </a:p>
        </p:txBody>
      </p:sp>
    </p:spTree>
    <p:extLst>
      <p:ext uri="{BB962C8B-B14F-4D97-AF65-F5344CB8AC3E}">
        <p14:creationId xmlns:p14="http://schemas.microsoft.com/office/powerpoint/2010/main" val="302202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12</a:t>
            </a:fld>
            <a:endParaRPr lang="en-US"/>
          </a:p>
        </p:txBody>
      </p:sp>
    </p:spTree>
    <p:extLst>
      <p:ext uri="{BB962C8B-B14F-4D97-AF65-F5344CB8AC3E}">
        <p14:creationId xmlns:p14="http://schemas.microsoft.com/office/powerpoint/2010/main" val="286332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13</a:t>
            </a:fld>
            <a:endParaRPr lang="en-US"/>
          </a:p>
        </p:txBody>
      </p:sp>
    </p:spTree>
    <p:extLst>
      <p:ext uri="{BB962C8B-B14F-4D97-AF65-F5344CB8AC3E}">
        <p14:creationId xmlns:p14="http://schemas.microsoft.com/office/powerpoint/2010/main" val="252956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14</a:t>
            </a:fld>
            <a:endParaRPr lang="en-US"/>
          </a:p>
        </p:txBody>
      </p:sp>
    </p:spTree>
    <p:extLst>
      <p:ext uri="{BB962C8B-B14F-4D97-AF65-F5344CB8AC3E}">
        <p14:creationId xmlns:p14="http://schemas.microsoft.com/office/powerpoint/2010/main" val="152026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15</a:t>
            </a:fld>
            <a:endParaRPr lang="en-US"/>
          </a:p>
        </p:txBody>
      </p:sp>
    </p:spTree>
    <p:extLst>
      <p:ext uri="{BB962C8B-B14F-4D97-AF65-F5344CB8AC3E}">
        <p14:creationId xmlns:p14="http://schemas.microsoft.com/office/powerpoint/2010/main" val="403925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16</a:t>
            </a:fld>
            <a:endParaRPr lang="en-US"/>
          </a:p>
        </p:txBody>
      </p:sp>
    </p:spTree>
    <p:extLst>
      <p:ext uri="{BB962C8B-B14F-4D97-AF65-F5344CB8AC3E}">
        <p14:creationId xmlns:p14="http://schemas.microsoft.com/office/powerpoint/2010/main" val="115361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17</a:t>
            </a:fld>
            <a:endParaRPr lang="en-US"/>
          </a:p>
        </p:txBody>
      </p:sp>
    </p:spTree>
    <p:extLst>
      <p:ext uri="{BB962C8B-B14F-4D97-AF65-F5344CB8AC3E}">
        <p14:creationId xmlns:p14="http://schemas.microsoft.com/office/powerpoint/2010/main" val="17930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18</a:t>
            </a:fld>
            <a:endParaRPr lang="en-US"/>
          </a:p>
        </p:txBody>
      </p:sp>
    </p:spTree>
    <p:extLst>
      <p:ext uri="{BB962C8B-B14F-4D97-AF65-F5344CB8AC3E}">
        <p14:creationId xmlns:p14="http://schemas.microsoft.com/office/powerpoint/2010/main" val="288676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b="0" i="0">
                <a:solidFill>
                  <a:srgbClr val="2A2A2A"/>
                </a:solidFill>
                <a:effectLst/>
                <a:latin typeface="Merriweather" panose="00000500000000000000" pitchFamily="2" charset="0"/>
              </a:rPr>
              <a:t>The gap has decreased over the last 20 years from almost 30 per cent in 1993. Currently, the average female employee earns around a fifth less per hour than the average male employee. It is not a ‘like-for-like’ comparison between otherwise-identical workers or jobs. One reason why wage differentials between men and women might have changed over this period is that their relative levels of education have also changed. This is actually an important aspect to take into account in interpreting the declining wage gap over time. The increase in education was faster for women, who overtook men by the late 2000s and are now more likely than men to have a university degree.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21</a:t>
            </a:fld>
            <a:endParaRPr lang="en-US" altLang="en-US" sz="1200"/>
          </a:p>
        </p:txBody>
      </p:sp>
    </p:spTree>
    <p:extLst>
      <p:ext uri="{BB962C8B-B14F-4D97-AF65-F5344CB8AC3E}">
        <p14:creationId xmlns:p14="http://schemas.microsoft.com/office/powerpoint/2010/main" val="98915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2</a:t>
            </a:fld>
            <a:endParaRPr lang="en-US"/>
          </a:p>
        </p:txBody>
      </p:sp>
    </p:spTree>
    <p:extLst>
      <p:ext uri="{BB962C8B-B14F-4D97-AF65-F5344CB8AC3E}">
        <p14:creationId xmlns:p14="http://schemas.microsoft.com/office/powerpoint/2010/main" val="320367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23</a:t>
            </a:fld>
            <a:endParaRPr lang="en-US" altLang="en-US" sz="1200"/>
          </a:p>
        </p:txBody>
      </p:sp>
    </p:spTree>
    <p:extLst>
      <p:ext uri="{BB962C8B-B14F-4D97-AF65-F5344CB8AC3E}">
        <p14:creationId xmlns:p14="http://schemas.microsoft.com/office/powerpoint/2010/main" val="254632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24</a:t>
            </a:fld>
            <a:endParaRPr lang="en-US" altLang="en-US" sz="1200"/>
          </a:p>
        </p:txBody>
      </p:sp>
    </p:spTree>
    <p:extLst>
      <p:ext uri="{BB962C8B-B14F-4D97-AF65-F5344CB8AC3E}">
        <p14:creationId xmlns:p14="http://schemas.microsoft.com/office/powerpoint/2010/main" val="428445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25</a:t>
            </a:fld>
            <a:endParaRPr lang="en-US" altLang="en-US" sz="1200"/>
          </a:p>
        </p:txBody>
      </p:sp>
    </p:spTree>
    <p:extLst>
      <p:ext uri="{BB962C8B-B14F-4D97-AF65-F5344CB8AC3E}">
        <p14:creationId xmlns:p14="http://schemas.microsoft.com/office/powerpoint/2010/main" val="1306626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26</a:t>
            </a:fld>
            <a:endParaRPr lang="en-US" altLang="en-US" sz="1200"/>
          </a:p>
        </p:txBody>
      </p:sp>
    </p:spTree>
    <p:extLst>
      <p:ext uri="{BB962C8B-B14F-4D97-AF65-F5344CB8AC3E}">
        <p14:creationId xmlns:p14="http://schemas.microsoft.com/office/powerpoint/2010/main" val="475748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37</a:t>
            </a:fld>
            <a:endParaRPr lang="en-US"/>
          </a:p>
        </p:txBody>
      </p:sp>
    </p:spTree>
    <p:extLst>
      <p:ext uri="{BB962C8B-B14F-4D97-AF65-F5344CB8AC3E}">
        <p14:creationId xmlns:p14="http://schemas.microsoft.com/office/powerpoint/2010/main" val="329176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38</a:t>
            </a:fld>
            <a:endParaRPr lang="en-US"/>
          </a:p>
        </p:txBody>
      </p:sp>
    </p:spTree>
    <p:extLst>
      <p:ext uri="{BB962C8B-B14F-4D97-AF65-F5344CB8AC3E}">
        <p14:creationId xmlns:p14="http://schemas.microsoft.com/office/powerpoint/2010/main" val="142405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39</a:t>
            </a:fld>
            <a:endParaRPr lang="en-US"/>
          </a:p>
        </p:txBody>
      </p:sp>
    </p:spTree>
    <p:extLst>
      <p:ext uri="{BB962C8B-B14F-4D97-AF65-F5344CB8AC3E}">
        <p14:creationId xmlns:p14="http://schemas.microsoft.com/office/powerpoint/2010/main" val="350747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40</a:t>
            </a:fld>
            <a:endParaRPr lang="en-US"/>
          </a:p>
        </p:txBody>
      </p:sp>
    </p:spTree>
    <p:extLst>
      <p:ext uri="{BB962C8B-B14F-4D97-AF65-F5344CB8AC3E}">
        <p14:creationId xmlns:p14="http://schemas.microsoft.com/office/powerpoint/2010/main" val="2049861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41</a:t>
            </a:fld>
            <a:endParaRPr lang="en-US"/>
          </a:p>
        </p:txBody>
      </p:sp>
    </p:spTree>
    <p:extLst>
      <p:ext uri="{BB962C8B-B14F-4D97-AF65-F5344CB8AC3E}">
        <p14:creationId xmlns:p14="http://schemas.microsoft.com/office/powerpoint/2010/main" val="4203496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42</a:t>
            </a:fld>
            <a:endParaRPr lang="en-US"/>
          </a:p>
        </p:txBody>
      </p:sp>
    </p:spTree>
    <p:extLst>
      <p:ext uri="{BB962C8B-B14F-4D97-AF65-F5344CB8AC3E}">
        <p14:creationId xmlns:p14="http://schemas.microsoft.com/office/powerpoint/2010/main" val="25916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3</a:t>
            </a:fld>
            <a:endParaRPr lang="en-US"/>
          </a:p>
        </p:txBody>
      </p:sp>
    </p:spTree>
    <p:extLst>
      <p:ext uri="{BB962C8B-B14F-4D97-AF65-F5344CB8AC3E}">
        <p14:creationId xmlns:p14="http://schemas.microsoft.com/office/powerpoint/2010/main" val="3268807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43</a:t>
            </a:fld>
            <a:endParaRPr lang="en-US"/>
          </a:p>
        </p:txBody>
      </p:sp>
    </p:spTree>
    <p:extLst>
      <p:ext uri="{BB962C8B-B14F-4D97-AF65-F5344CB8AC3E}">
        <p14:creationId xmlns:p14="http://schemas.microsoft.com/office/powerpoint/2010/main" val="414631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specifically in the context of the crisis</a:t>
            </a:r>
          </a:p>
        </p:txBody>
      </p:sp>
      <p:sp>
        <p:nvSpPr>
          <p:cNvPr id="4" name="Slide Number Placeholder 3"/>
          <p:cNvSpPr>
            <a:spLocks noGrp="1"/>
          </p:cNvSpPr>
          <p:nvPr>
            <p:ph type="sldNum" sz="quarter" idx="5"/>
          </p:nvPr>
        </p:nvSpPr>
        <p:spPr/>
        <p:txBody>
          <a:bodyPr/>
          <a:lstStyle/>
          <a:p>
            <a:fld id="{0F8EAB26-89D9-704A-A530-09DF6B7064E6}" type="slidenum">
              <a:rPr lang="en-US" smtClean="0"/>
              <a:t>44</a:t>
            </a:fld>
            <a:endParaRPr lang="en-US"/>
          </a:p>
        </p:txBody>
      </p:sp>
    </p:spTree>
    <p:extLst>
      <p:ext uri="{BB962C8B-B14F-4D97-AF65-F5344CB8AC3E}">
        <p14:creationId xmlns:p14="http://schemas.microsoft.com/office/powerpoint/2010/main" val="89902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45</a:t>
            </a:fld>
            <a:endParaRPr lang="en-US"/>
          </a:p>
        </p:txBody>
      </p:sp>
    </p:spTree>
    <p:extLst>
      <p:ext uri="{BB962C8B-B14F-4D97-AF65-F5344CB8AC3E}">
        <p14:creationId xmlns:p14="http://schemas.microsoft.com/office/powerpoint/2010/main" val="3684750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46</a:t>
            </a:fld>
            <a:endParaRPr lang="en-US"/>
          </a:p>
        </p:txBody>
      </p:sp>
    </p:spTree>
    <p:extLst>
      <p:ext uri="{BB962C8B-B14F-4D97-AF65-F5344CB8AC3E}">
        <p14:creationId xmlns:p14="http://schemas.microsoft.com/office/powerpoint/2010/main" val="672992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47</a:t>
            </a:fld>
            <a:endParaRPr lang="en-US"/>
          </a:p>
        </p:txBody>
      </p:sp>
    </p:spTree>
    <p:extLst>
      <p:ext uri="{BB962C8B-B14F-4D97-AF65-F5344CB8AC3E}">
        <p14:creationId xmlns:p14="http://schemas.microsoft.com/office/powerpoint/2010/main" val="2025030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overlap with human capital literature in mainstream economics: As such, investing in human capital is akin to investing in physical capital: one can invest in the human factor of production with the expectation of economic returns just as one can invest in the factor of production physical capital.1 Moreover, since human capital includes “education, training, medical care, and other additions to knowledge and health”, any policy affecting these areas affects human capital and, ultimately, growth. </a:t>
            </a:r>
          </a:p>
        </p:txBody>
      </p:sp>
      <p:sp>
        <p:nvSpPr>
          <p:cNvPr id="4" name="Slide Number Placeholder 3"/>
          <p:cNvSpPr>
            <a:spLocks noGrp="1"/>
          </p:cNvSpPr>
          <p:nvPr>
            <p:ph type="sldNum" sz="quarter" idx="5"/>
          </p:nvPr>
        </p:nvSpPr>
        <p:spPr/>
        <p:txBody>
          <a:bodyPr/>
          <a:lstStyle/>
          <a:p>
            <a:fld id="{0F8EAB26-89D9-704A-A530-09DF6B7064E6}" type="slidenum">
              <a:rPr lang="en-US" smtClean="0"/>
              <a:t>48</a:t>
            </a:fld>
            <a:endParaRPr lang="en-US"/>
          </a:p>
        </p:txBody>
      </p:sp>
    </p:spTree>
    <p:extLst>
      <p:ext uri="{BB962C8B-B14F-4D97-AF65-F5344CB8AC3E}">
        <p14:creationId xmlns:p14="http://schemas.microsoft.com/office/powerpoint/2010/main" val="248261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education and health only received focus in mainstream recently. Feminist concept borrows more from Sen’s human capabilities—broader, includes emotional skills, social trust, and community wellbeing. Feminist economics also sees GDP/growth metric as fundamentally wrong for policy choice. Argues that human capital not necessarily chosen (e.g., educated) and from private sector, but also provided through care from families (altruistic preferences, primarily women) or the state (public provision, institutions). Human capital a social/public good rather than </a:t>
            </a:r>
            <a:r>
              <a:rPr lang="en-US"/>
              <a:t>a private one.</a:t>
            </a:r>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49</a:t>
            </a:fld>
            <a:endParaRPr lang="en-US"/>
          </a:p>
        </p:txBody>
      </p:sp>
    </p:spTree>
    <p:extLst>
      <p:ext uri="{BB962C8B-B14F-4D97-AF65-F5344CB8AC3E}">
        <p14:creationId xmlns:p14="http://schemas.microsoft.com/office/powerpoint/2010/main" val="1303904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specifically in the context of the crisis</a:t>
            </a:r>
          </a:p>
        </p:txBody>
      </p:sp>
      <p:sp>
        <p:nvSpPr>
          <p:cNvPr id="4" name="Slide Number Placeholder 3"/>
          <p:cNvSpPr>
            <a:spLocks noGrp="1"/>
          </p:cNvSpPr>
          <p:nvPr>
            <p:ph type="sldNum" sz="quarter" idx="5"/>
          </p:nvPr>
        </p:nvSpPr>
        <p:spPr/>
        <p:txBody>
          <a:bodyPr/>
          <a:lstStyle/>
          <a:p>
            <a:fld id="{0F8EAB26-89D9-704A-A530-09DF6B7064E6}" type="slidenum">
              <a:rPr lang="en-US" smtClean="0"/>
              <a:t>50</a:t>
            </a:fld>
            <a:endParaRPr lang="en-US"/>
          </a:p>
        </p:txBody>
      </p:sp>
    </p:spTree>
    <p:extLst>
      <p:ext uri="{BB962C8B-B14F-4D97-AF65-F5344CB8AC3E}">
        <p14:creationId xmlns:p14="http://schemas.microsoft.com/office/powerpoint/2010/main" val="2580838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cause to consequences</a:t>
            </a:r>
          </a:p>
        </p:txBody>
      </p:sp>
      <p:sp>
        <p:nvSpPr>
          <p:cNvPr id="4" name="Slide Number Placeholder 3"/>
          <p:cNvSpPr>
            <a:spLocks noGrp="1"/>
          </p:cNvSpPr>
          <p:nvPr>
            <p:ph type="sldNum" sz="quarter" idx="5"/>
          </p:nvPr>
        </p:nvSpPr>
        <p:spPr/>
        <p:txBody>
          <a:bodyPr/>
          <a:lstStyle/>
          <a:p>
            <a:fld id="{0F8EAB26-89D9-704A-A530-09DF6B7064E6}" type="slidenum">
              <a:rPr lang="en-US" smtClean="0"/>
              <a:t>51</a:t>
            </a:fld>
            <a:endParaRPr lang="en-US"/>
          </a:p>
        </p:txBody>
      </p:sp>
    </p:spTree>
    <p:extLst>
      <p:ext uri="{BB962C8B-B14F-4D97-AF65-F5344CB8AC3E}">
        <p14:creationId xmlns:p14="http://schemas.microsoft.com/office/powerpoint/2010/main" val="1475164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1200"/>
              </a:spcAft>
              <a:buNone/>
            </a:pPr>
            <a:r>
              <a:rPr lang="en-US" sz="1200" dirty="0">
                <a:ea typeface="Arial" charset="0"/>
                <a:cs typeface="Arial" panose="020B0604020202020204" pitchFamily="34" charset="0"/>
              </a:rPr>
              <a:t>Initial impacts of the crisis (2008-2010): higher rise in male compared to female unemployment in the U.K. (sectoral impact greatest on male-intensive </a:t>
            </a:r>
            <a:r>
              <a:rPr lang="en-US" sz="1200" dirty="0">
                <a:solidFill>
                  <a:srgbClr val="FF0000"/>
                </a:solidFill>
                <a:ea typeface="Arial" charset="0"/>
                <a:cs typeface="Arial" panose="020B0604020202020204" pitchFamily="34" charset="0"/>
              </a:rPr>
              <a:t>industry </a:t>
            </a:r>
            <a:r>
              <a:rPr lang="en-US" sz="1200" dirty="0">
                <a:ea typeface="Arial" charset="0"/>
                <a:cs typeface="Arial" panose="020B0604020202020204" pitchFamily="34" charset="0"/>
              </a:rPr>
              <a:t>and </a:t>
            </a:r>
            <a:r>
              <a:rPr lang="en-US" sz="1200" dirty="0">
                <a:solidFill>
                  <a:srgbClr val="FF0000"/>
                </a:solidFill>
                <a:ea typeface="Arial" charset="0"/>
                <a:cs typeface="Arial" panose="020B0604020202020204" pitchFamily="34" charset="0"/>
              </a:rPr>
              <a:t>construction</a:t>
            </a:r>
            <a:r>
              <a:rPr lang="en-US" sz="1200" dirty="0">
                <a:ea typeface="Arial" charset="0"/>
                <a:cs typeface="Arial" panose="020B0604020202020204" pitchFamily="34" charset="0"/>
              </a:rPr>
              <a:t>)</a:t>
            </a:r>
          </a:p>
          <a:p>
            <a:pPr marL="0" indent="0">
              <a:lnSpc>
                <a:spcPct val="100000"/>
              </a:lnSpc>
              <a:spcBef>
                <a:spcPts val="600"/>
              </a:spcBef>
              <a:spcAft>
                <a:spcPts val="1200"/>
              </a:spcAft>
              <a:buNone/>
            </a:pPr>
            <a:r>
              <a:rPr lang="en-US" sz="1200" dirty="0">
                <a:ea typeface="Arial" charset="0"/>
                <a:cs typeface="Arial" panose="020B0604020202020204" pitchFamily="34" charset="0"/>
              </a:rPr>
              <a:t>However, after 2010, male unemployment falls while </a:t>
            </a:r>
            <a:r>
              <a:rPr lang="en-US" sz="1200" dirty="0">
                <a:solidFill>
                  <a:srgbClr val="FF0000"/>
                </a:solidFill>
                <a:ea typeface="Arial" charset="0"/>
                <a:cs typeface="Arial" panose="020B0604020202020204" pitchFamily="34" charset="0"/>
              </a:rPr>
              <a:t>female unemployment continues to rise </a:t>
            </a:r>
            <a:r>
              <a:rPr lang="en-US" sz="1200" dirty="0">
                <a:ea typeface="Arial" charset="0"/>
                <a:cs typeface="Arial" panose="020B0604020202020204" pitchFamily="34" charset="0"/>
              </a:rPr>
              <a:t>in the U.K.; linked to cuts in public services (</a:t>
            </a:r>
            <a:r>
              <a:rPr lang="en-US" sz="1200" dirty="0">
                <a:solidFill>
                  <a:srgbClr val="FF0000"/>
                </a:solidFill>
                <a:ea typeface="Arial" charset="0"/>
                <a:cs typeface="Arial" panose="020B0604020202020204" pitchFamily="34" charset="0"/>
              </a:rPr>
              <a:t>female-dominated public service employment</a:t>
            </a:r>
            <a:r>
              <a:rPr lang="en-US" sz="1200" dirty="0">
                <a:ea typeface="Arial" charset="0"/>
                <a:cs typeface="Arial" panose="020B0604020202020204" pitchFamily="34" charset="0"/>
              </a:rPr>
              <a:t>)</a:t>
            </a:r>
          </a:p>
          <a:p>
            <a:pPr marL="0" indent="0">
              <a:lnSpc>
                <a:spcPct val="100000"/>
              </a:lnSpc>
              <a:spcBef>
                <a:spcPts val="600"/>
              </a:spcBef>
              <a:spcAft>
                <a:spcPts val="1200"/>
              </a:spcAft>
              <a:buNone/>
            </a:pPr>
            <a:r>
              <a:rPr lang="en-US" sz="1200" dirty="0">
                <a:solidFill>
                  <a:srgbClr val="FF0000"/>
                </a:solidFill>
                <a:ea typeface="Arial" charset="0"/>
                <a:cs typeface="Arial" panose="020B0604020202020204" pitchFamily="34" charset="0"/>
              </a:rPr>
              <a:t>Job creation </a:t>
            </a:r>
            <a:r>
              <a:rPr lang="en-US" sz="1200" dirty="0">
                <a:ea typeface="Arial" charset="0"/>
                <a:cs typeface="Arial" panose="020B0604020202020204" pitchFamily="34" charset="0"/>
              </a:rPr>
              <a:t>favored men in the U.K.: for every 100 new jobs created after the crisis, only 37 went to women (Women’s Budget Group 2013)</a:t>
            </a:r>
            <a:endParaRPr lang="en-US" sz="1100" dirty="0">
              <a:ea typeface="Arial"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52</a:t>
            </a:fld>
            <a:endParaRPr lang="en-US"/>
          </a:p>
        </p:txBody>
      </p:sp>
    </p:spTree>
    <p:extLst>
      <p:ext uri="{BB962C8B-B14F-4D97-AF65-F5344CB8AC3E}">
        <p14:creationId xmlns:p14="http://schemas.microsoft.com/office/powerpoint/2010/main" val="292292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a:t>
            </a:fld>
            <a:endParaRPr lang="en-US"/>
          </a:p>
        </p:txBody>
      </p:sp>
    </p:spTree>
    <p:extLst>
      <p:ext uri="{BB962C8B-B14F-4D97-AF65-F5344CB8AC3E}">
        <p14:creationId xmlns:p14="http://schemas.microsoft.com/office/powerpoint/2010/main" val="1205874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53</a:t>
            </a:fld>
            <a:endParaRPr lang="en-US"/>
          </a:p>
        </p:txBody>
      </p:sp>
    </p:spTree>
    <p:extLst>
      <p:ext uri="{BB962C8B-B14F-4D97-AF65-F5344CB8AC3E}">
        <p14:creationId xmlns:p14="http://schemas.microsoft.com/office/powerpoint/2010/main" val="583641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infrastructure classified as consumption rather than investment.</a:t>
            </a:r>
          </a:p>
        </p:txBody>
      </p:sp>
      <p:sp>
        <p:nvSpPr>
          <p:cNvPr id="4" name="Slide Number Placeholder 3"/>
          <p:cNvSpPr>
            <a:spLocks noGrp="1"/>
          </p:cNvSpPr>
          <p:nvPr>
            <p:ph type="sldNum" sz="quarter" idx="5"/>
          </p:nvPr>
        </p:nvSpPr>
        <p:spPr/>
        <p:txBody>
          <a:bodyPr/>
          <a:lstStyle/>
          <a:p>
            <a:fld id="{0F8EAB26-89D9-704A-A530-09DF6B7064E6}" type="slidenum">
              <a:rPr lang="en-US" smtClean="0"/>
              <a:t>54</a:t>
            </a:fld>
            <a:endParaRPr lang="en-US"/>
          </a:p>
        </p:txBody>
      </p:sp>
    </p:spTree>
    <p:extLst>
      <p:ext uri="{BB962C8B-B14F-4D97-AF65-F5344CB8AC3E}">
        <p14:creationId xmlns:p14="http://schemas.microsoft.com/office/powerpoint/2010/main" val="6399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55</a:t>
            </a:fld>
            <a:endParaRPr lang="en-US"/>
          </a:p>
        </p:txBody>
      </p:sp>
    </p:spTree>
    <p:extLst>
      <p:ext uri="{BB962C8B-B14F-4D97-AF65-F5344CB8AC3E}">
        <p14:creationId xmlns:p14="http://schemas.microsoft.com/office/powerpoint/2010/main" val="364694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5</a:t>
            </a:fld>
            <a:endParaRPr lang="en-US"/>
          </a:p>
        </p:txBody>
      </p:sp>
    </p:spTree>
    <p:extLst>
      <p:ext uri="{BB962C8B-B14F-4D97-AF65-F5344CB8AC3E}">
        <p14:creationId xmlns:p14="http://schemas.microsoft.com/office/powerpoint/2010/main" val="21004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6</a:t>
            </a:fld>
            <a:endParaRPr lang="en-US"/>
          </a:p>
        </p:txBody>
      </p:sp>
    </p:spTree>
    <p:extLst>
      <p:ext uri="{BB962C8B-B14F-4D97-AF65-F5344CB8AC3E}">
        <p14:creationId xmlns:p14="http://schemas.microsoft.com/office/powerpoint/2010/main" val="58023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7</a:t>
            </a:fld>
            <a:endParaRPr lang="en-US"/>
          </a:p>
        </p:txBody>
      </p:sp>
    </p:spTree>
    <p:extLst>
      <p:ext uri="{BB962C8B-B14F-4D97-AF65-F5344CB8AC3E}">
        <p14:creationId xmlns:p14="http://schemas.microsoft.com/office/powerpoint/2010/main" val="297161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8</a:t>
            </a:fld>
            <a:endParaRPr lang="en-US"/>
          </a:p>
        </p:txBody>
      </p:sp>
    </p:spTree>
    <p:extLst>
      <p:ext uri="{BB962C8B-B14F-4D97-AF65-F5344CB8AC3E}">
        <p14:creationId xmlns:p14="http://schemas.microsoft.com/office/powerpoint/2010/main" val="276699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23132"/>
                </a:solidFill>
                <a:effectLst/>
                <a:latin typeface="open sans" panose="020B0606030504020204" pitchFamily="34" charset="0"/>
              </a:rPr>
              <a:t>On average men do 16 hours a week of such unpaid work, which includes adult care and child care, laundry and cleaning, to the 26 hours of unpaid work done by women a week. The average man would earn £166.63 more per week if his unpaid work was paid, whereas the average woman would earn £259.63 (using 2016 data on earnings).</a:t>
            </a:r>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9</a:t>
            </a:fld>
            <a:endParaRPr lang="en-US"/>
          </a:p>
        </p:txBody>
      </p:sp>
    </p:spTree>
    <p:extLst>
      <p:ext uri="{BB962C8B-B14F-4D97-AF65-F5344CB8AC3E}">
        <p14:creationId xmlns:p14="http://schemas.microsoft.com/office/powerpoint/2010/main" val="137683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a:solidFill>
                  <a:schemeClr val="bg1">
                    <a:lumMod val="50000"/>
                  </a:schemeClr>
                </a:solidFill>
                <a:latin typeface="Arial" charset="0"/>
                <a:ea typeface="Arial" charset="0"/>
                <a:cs typeface="Arial" charset="0"/>
              </a:rPr>
              <a:t>Your Title Here</a:t>
            </a:r>
          </a:p>
          <a:p>
            <a:endParaRPr lang="en-GB" sz="3600" b="1">
              <a:solidFill>
                <a:schemeClr val="bg1">
                  <a:lumMod val="50000"/>
                </a:schemeClr>
              </a:solidFill>
              <a:latin typeface="Arial" charset="0"/>
              <a:ea typeface="Arial" charset="0"/>
              <a:cs typeface="Arial" charset="0"/>
            </a:endParaRPr>
          </a:p>
          <a:p>
            <a:r>
              <a:rPr lang="en-GB" sz="3600" b="1">
                <a:solidFill>
                  <a:schemeClr val="bg1">
                    <a:lumMod val="50000"/>
                  </a:schemeClr>
                </a:solidFill>
                <a:latin typeface="Arial" charset="0"/>
                <a:ea typeface="Arial" charset="0"/>
                <a:cs typeface="Arial" charset="0"/>
              </a:rPr>
              <a:t>Your title should be in Arial Bold at size 36 and in Grey</a:t>
            </a:r>
          </a:p>
          <a:p>
            <a:endParaRPr lang="en-GB" sz="3600" b="1">
              <a:solidFill>
                <a:schemeClr val="bg1">
                  <a:lumMod val="50000"/>
                </a:schemeClr>
              </a:solidFill>
              <a:latin typeface="Arial" charset="0"/>
              <a:ea typeface="Arial" charset="0"/>
              <a:cs typeface="Arial" charset="0"/>
            </a:endParaRPr>
          </a:p>
          <a:p>
            <a:r>
              <a:rPr lang="en-GB" sz="1200" b="1">
                <a:solidFill>
                  <a:schemeClr val="bg1">
                    <a:lumMod val="50000"/>
                  </a:schemeClr>
                </a:solidFill>
                <a:latin typeface="Arial" charset="0"/>
                <a:ea typeface="Arial" charset="0"/>
                <a:cs typeface="Arial" charset="0"/>
              </a:rPr>
              <a:t>Please do not change the size of this text box </a:t>
            </a:r>
          </a:p>
          <a:p>
            <a:endParaRPr lang="en-GB" sz="3600" b="1">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endParaRPr lang="en-US" sz="16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6982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9123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3</a:t>
            </a:r>
          </a:p>
        </p:txBody>
      </p:sp>
    </p:spTree>
    <p:extLst>
      <p:ext uri="{BB962C8B-B14F-4D97-AF65-F5344CB8AC3E}">
        <p14:creationId xmlns:p14="http://schemas.microsoft.com/office/powerpoint/2010/main" val="812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9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15069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doi.org/10.1093/oxrep/graa05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93/oxrep/graa053"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93/oxrep/graa053"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eministeconomic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stephanieseguino.com/this-is-what-a-feminist-economist-looks-lik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6685674-2799-2346-AE84-F87CE7D8BCD9}"/>
              </a:ext>
            </a:extLst>
          </p:cNvPr>
          <p:cNvSpPr>
            <a:spLocks noGrp="1"/>
          </p:cNvSpPr>
          <p:nvPr>
            <p:ph type="title" idx="4294967295"/>
          </p:nvPr>
        </p:nvSpPr>
        <p:spPr>
          <a:xfrm>
            <a:off x="628650" y="365125"/>
            <a:ext cx="7886700" cy="1325563"/>
          </a:xfrm>
          <a:prstGeom prst="rect">
            <a:avLst/>
          </a:prstGeom>
        </p:spPr>
        <p:txBody>
          <a:bodyPr/>
          <a:lstStyle/>
          <a:p>
            <a:r>
              <a:rPr lang="en-US"/>
              <a:t>Adding your title</a:t>
            </a:r>
          </a:p>
        </p:txBody>
      </p:sp>
      <p:sp>
        <p:nvSpPr>
          <p:cNvPr id="2" name="Text Placeholder 1"/>
          <p:cNvSpPr>
            <a:spLocks noGrp="1"/>
          </p:cNvSpPr>
          <p:nvPr>
            <p:ph type="body" idx="10"/>
          </p:nvPr>
        </p:nvSpPr>
        <p:spPr>
          <a:xfrm>
            <a:off x="1818527" y="945223"/>
            <a:ext cx="6222820" cy="1602769"/>
          </a:xfrm>
        </p:spPr>
        <p:txBody>
          <a:bodyPr/>
          <a:lstStyle/>
          <a:p>
            <a:endParaRPr lang="en-GB" sz="5400" b="1" dirty="0">
              <a:ea typeface="Arial" charset="0"/>
              <a:cs typeface="Arial" charset="0"/>
            </a:endParaRPr>
          </a:p>
          <a:p>
            <a:pPr>
              <a:lnSpc>
                <a:spcPct val="100000"/>
              </a:lnSpc>
              <a:spcBef>
                <a:spcPts val="0"/>
              </a:spcBef>
            </a:pPr>
            <a:r>
              <a:rPr lang="en-GB" sz="5400" dirty="0">
                <a:ea typeface="Arial" charset="0"/>
                <a:cs typeface="Arial" charset="0"/>
              </a:rPr>
              <a:t>Feminist Economics</a:t>
            </a:r>
          </a:p>
        </p:txBody>
      </p:sp>
      <p:sp>
        <p:nvSpPr>
          <p:cNvPr id="6" name="Text Placeholder 2">
            <a:extLst>
              <a:ext uri="{FF2B5EF4-FFF2-40B4-BE49-F238E27FC236}">
                <a16:creationId xmlns:a16="http://schemas.microsoft.com/office/drawing/2014/main" id="{82EF3AC0-69DB-4EC2-A0D9-E4E46A0F6812}"/>
              </a:ext>
            </a:extLst>
          </p:cNvPr>
          <p:cNvSpPr txBox="1">
            <a:spLocks/>
          </p:cNvSpPr>
          <p:nvPr/>
        </p:nvSpPr>
        <p:spPr>
          <a:xfrm>
            <a:off x="1522701" y="4767208"/>
            <a:ext cx="6098598" cy="1797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accent5">
                    <a:lumMod val="75000"/>
                  </a:schemeClr>
                </a:solidFill>
                <a:ea typeface="Arial" charset="0"/>
                <a:cs typeface="Arial" charset="0"/>
              </a:rPr>
              <a:t>PKES Summer School 2024</a:t>
            </a:r>
          </a:p>
          <a:p>
            <a:pPr marL="0" indent="0" algn="ctr">
              <a:lnSpc>
                <a:spcPct val="100000"/>
              </a:lnSpc>
              <a:spcBef>
                <a:spcPts val="0"/>
              </a:spcBef>
              <a:buNone/>
            </a:pPr>
            <a:r>
              <a:rPr lang="en-US" dirty="0">
                <a:solidFill>
                  <a:schemeClr val="accent5">
                    <a:lumMod val="75000"/>
                  </a:schemeClr>
                </a:solidFill>
                <a:ea typeface="Arial" charset="0"/>
                <a:cs typeface="Arial" charset="0"/>
              </a:rPr>
              <a:t>June 20</a:t>
            </a:r>
          </a:p>
        </p:txBody>
      </p:sp>
      <p:sp>
        <p:nvSpPr>
          <p:cNvPr id="4" name="Text Placeholder 2">
            <a:extLst>
              <a:ext uri="{FF2B5EF4-FFF2-40B4-BE49-F238E27FC236}">
                <a16:creationId xmlns:a16="http://schemas.microsoft.com/office/drawing/2014/main" id="{29B12CE3-2175-B2CB-1132-0AC1257EA504}"/>
              </a:ext>
            </a:extLst>
          </p:cNvPr>
          <p:cNvSpPr txBox="1">
            <a:spLocks/>
          </p:cNvSpPr>
          <p:nvPr/>
        </p:nvSpPr>
        <p:spPr>
          <a:xfrm>
            <a:off x="1522701" y="3046288"/>
            <a:ext cx="6098598" cy="1797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ea typeface="Arial" charset="0"/>
                <a:cs typeface="Arial" charset="0"/>
              </a:rPr>
              <a:t>Leila Gautham</a:t>
            </a:r>
          </a:p>
          <a:p>
            <a:pPr marL="0" indent="0" algn="ctr">
              <a:lnSpc>
                <a:spcPct val="100000"/>
              </a:lnSpc>
              <a:spcBef>
                <a:spcPts val="0"/>
              </a:spcBef>
              <a:buNone/>
            </a:pPr>
            <a:r>
              <a:rPr lang="en-US" dirty="0">
                <a:ea typeface="Arial" charset="0"/>
                <a:cs typeface="Arial" charset="0"/>
              </a:rPr>
              <a:t>University of Leeds</a:t>
            </a:r>
          </a:p>
        </p:txBody>
      </p:sp>
    </p:spTree>
    <p:extLst>
      <p:ext uri="{BB962C8B-B14F-4D97-AF65-F5344CB8AC3E}">
        <p14:creationId xmlns:p14="http://schemas.microsoft.com/office/powerpoint/2010/main" val="23961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654629" y="1696113"/>
            <a:ext cx="6596742" cy="1927750"/>
          </a:xfrm>
        </p:spPr>
        <p:txBody>
          <a:bodyPr/>
          <a:lstStyle/>
          <a:p>
            <a:r>
              <a:rPr lang="en-US" sz="4000" dirty="0">
                <a:solidFill>
                  <a:srgbClr val="C00000"/>
                </a:solidFill>
                <a:cs typeface="Arial" panose="020B0604020202020204" pitchFamily="34" charset="0"/>
              </a:rPr>
              <a:t>Ought we to quantify the value to unpaid work?</a:t>
            </a:r>
            <a:r>
              <a:rPr lang="en-US" sz="4000" b="1" dirty="0">
                <a:solidFill>
                  <a:srgbClr val="C00000"/>
                </a:solidFill>
                <a:cs typeface="Arial" panose="020B0604020202020204" pitchFamily="34" charset="0"/>
              </a:rPr>
              <a:t> </a:t>
            </a:r>
          </a:p>
          <a:p>
            <a:r>
              <a:rPr lang="en-US" sz="4000" dirty="0">
                <a:cs typeface="Arial" panose="020B0604020202020204" pitchFamily="34" charset="0"/>
              </a:rPr>
              <a:t>Why? (Or why not?)</a:t>
            </a:r>
          </a:p>
          <a:p>
            <a:endParaRPr lang="en-US" sz="4000" dirty="0">
              <a:cs typeface="Arial" panose="020B0604020202020204" pitchFamily="34" charset="0"/>
            </a:endParaRPr>
          </a:p>
          <a:p>
            <a:endParaRPr lang="en-US" sz="4000" dirty="0">
              <a:cs typeface="Arial" panose="020B0604020202020204" pitchFamily="34" charset="0"/>
            </a:endParaRPr>
          </a:p>
        </p:txBody>
      </p:sp>
      <p:sp>
        <p:nvSpPr>
          <p:cNvPr id="2" name="Text Placeholder 2">
            <a:extLst>
              <a:ext uri="{FF2B5EF4-FFF2-40B4-BE49-F238E27FC236}">
                <a16:creationId xmlns:a16="http://schemas.microsoft.com/office/drawing/2014/main" id="{C4B81A1B-7602-68DD-1ECB-C7EB0E7E4431}"/>
              </a:ext>
            </a:extLst>
          </p:cNvPr>
          <p:cNvSpPr txBox="1">
            <a:spLocks/>
          </p:cNvSpPr>
          <p:nvPr/>
        </p:nvSpPr>
        <p:spPr>
          <a:xfrm>
            <a:off x="1654629" y="3997097"/>
            <a:ext cx="5609216" cy="172731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C00000"/>
                </a:solidFill>
                <a:cs typeface="Arial" panose="020B0604020202020204" pitchFamily="34" charset="0"/>
              </a:rPr>
              <a:t>How would you value an hour of unpaid work?</a:t>
            </a:r>
          </a:p>
          <a:p>
            <a:endParaRPr lang="en-US" sz="4400" dirty="0">
              <a:cs typeface="Arial" panose="020B0604020202020204" pitchFamily="34" charset="0"/>
            </a:endParaRPr>
          </a:p>
          <a:p>
            <a:endParaRPr lang="en-US" sz="4400" dirty="0">
              <a:cs typeface="Arial" panose="020B0604020202020204" pitchFamily="34" charset="0"/>
            </a:endParaRPr>
          </a:p>
        </p:txBody>
      </p:sp>
    </p:spTree>
    <p:extLst>
      <p:ext uri="{BB962C8B-B14F-4D97-AF65-F5344CB8AC3E}">
        <p14:creationId xmlns:p14="http://schemas.microsoft.com/office/powerpoint/2010/main" val="12543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28649" y="1335702"/>
            <a:ext cx="8177893" cy="5066548"/>
          </a:xfrm>
          <a:ln w="38100">
            <a:noFill/>
          </a:ln>
        </p:spPr>
        <p:txBody>
          <a:bodyPr lIns="365760" tIns="365760" rIns="365760" bIns="365760"/>
          <a:lstStyle/>
          <a:p>
            <a:pPr>
              <a:lnSpc>
                <a:spcPct val="100000"/>
              </a:lnSpc>
              <a:spcBef>
                <a:spcPts val="600"/>
              </a:spcBef>
              <a:spcAft>
                <a:spcPts val="1200"/>
              </a:spcAft>
            </a:pPr>
            <a:r>
              <a:rPr lang="en-US" dirty="0">
                <a:ea typeface="Arial" charset="0"/>
                <a:cs typeface="Arial" panose="020B0604020202020204" pitchFamily="34" charset="0"/>
              </a:rPr>
              <a:t>Existing measures of economic activity (e.g., GDP) </a:t>
            </a:r>
            <a:r>
              <a:rPr lang="en-US" dirty="0">
                <a:solidFill>
                  <a:srgbClr val="C00000"/>
                </a:solidFill>
                <a:ea typeface="Arial" charset="0"/>
                <a:cs typeface="Arial" panose="020B0604020202020204" pitchFamily="34" charset="0"/>
              </a:rPr>
              <a:t>value unpaid work at zero</a:t>
            </a:r>
          </a:p>
          <a:p>
            <a:pPr>
              <a:lnSpc>
                <a:spcPct val="100000"/>
              </a:lnSpc>
              <a:spcBef>
                <a:spcPts val="600"/>
              </a:spcBef>
              <a:spcAft>
                <a:spcPts val="1200"/>
              </a:spcAft>
            </a:pPr>
            <a:r>
              <a:rPr lang="en-US" dirty="0">
                <a:ea typeface="Arial" charset="0"/>
                <a:cs typeface="Arial" panose="020B0604020202020204" pitchFamily="34" charset="0"/>
              </a:rPr>
              <a:t>Unpaid work makes important </a:t>
            </a:r>
            <a:r>
              <a:rPr lang="en-US" dirty="0">
                <a:solidFill>
                  <a:srgbClr val="C00000"/>
                </a:solidFill>
                <a:ea typeface="Arial" charset="0"/>
                <a:cs typeface="Arial" panose="020B0604020202020204" pitchFamily="34" charset="0"/>
              </a:rPr>
              <a:t>contributions to living standards</a:t>
            </a:r>
          </a:p>
          <a:p>
            <a:pPr>
              <a:lnSpc>
                <a:spcPct val="100000"/>
              </a:lnSpc>
              <a:spcBef>
                <a:spcPts val="600"/>
              </a:spcBef>
              <a:spcAft>
                <a:spcPts val="1200"/>
              </a:spcAft>
            </a:pPr>
            <a:r>
              <a:rPr lang="en-US" dirty="0">
                <a:ea typeface="Arial" charset="0"/>
                <a:cs typeface="Arial" panose="020B0604020202020204" pitchFamily="34" charset="0"/>
              </a:rPr>
              <a:t>It </a:t>
            </a:r>
            <a:r>
              <a:rPr lang="en-US" dirty="0">
                <a:solidFill>
                  <a:srgbClr val="C00000"/>
                </a:solidFill>
                <a:ea typeface="Arial" charset="0"/>
                <a:cs typeface="Arial" panose="020B0604020202020204" pitchFamily="34" charset="0"/>
              </a:rPr>
              <a:t>also helps generate human capabilities</a:t>
            </a:r>
            <a:r>
              <a:rPr lang="en-US" dirty="0">
                <a:ea typeface="Arial" charset="0"/>
                <a:cs typeface="Arial" panose="020B0604020202020204" pitchFamily="34" charset="0"/>
              </a:rPr>
              <a:t>, intrinsically valuable but also important for economic growth</a:t>
            </a:r>
          </a:p>
          <a:p>
            <a:pPr>
              <a:lnSpc>
                <a:spcPct val="100000"/>
              </a:lnSpc>
              <a:spcBef>
                <a:spcPts val="600"/>
              </a:spcBef>
              <a:spcAft>
                <a:spcPts val="1200"/>
              </a:spcAft>
            </a:pPr>
            <a:r>
              <a:rPr lang="en-US" dirty="0">
                <a:ea typeface="Arial" charset="0"/>
                <a:cs typeface="Arial" panose="020B0604020202020204" pitchFamily="34" charset="0"/>
              </a:rPr>
              <a:t>Principles of </a:t>
            </a:r>
            <a:r>
              <a:rPr lang="en-US" dirty="0">
                <a:solidFill>
                  <a:srgbClr val="C00000"/>
                </a:solidFill>
                <a:ea typeface="Arial" charset="0"/>
                <a:cs typeface="Arial" panose="020B0604020202020204" pitchFamily="34" charset="0"/>
              </a:rPr>
              <a:t>valuation</a:t>
            </a:r>
            <a:r>
              <a:rPr lang="en-US" dirty="0">
                <a:ea typeface="Arial" charset="0"/>
                <a:cs typeface="Arial" panose="020B0604020202020204" pitchFamily="34" charset="0"/>
              </a:rPr>
              <a:t> (see </a:t>
            </a:r>
            <a:r>
              <a:rPr lang="en-US" dirty="0">
                <a:solidFill>
                  <a:schemeClr val="accent5">
                    <a:lumMod val="75000"/>
                  </a:schemeClr>
                </a:solidFill>
                <a:ea typeface="Arial" charset="0"/>
                <a:cs typeface="Arial" panose="020B0604020202020204" pitchFamily="34" charset="0"/>
              </a:rPr>
              <a:t>Folbre 2015 </a:t>
            </a:r>
            <a:r>
              <a:rPr lang="en-US" dirty="0">
                <a:ea typeface="Arial" charset="0"/>
                <a:cs typeface="Arial" panose="020B0604020202020204" pitchFamily="34" charset="0"/>
              </a:rPr>
              <a:t>on reading list): replacement vs. opportunity costs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5" y="677334"/>
            <a:ext cx="8363679"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200" dirty="0">
                <a:ea typeface="Arial" charset="0"/>
                <a:cs typeface="Arial" panose="020B0604020202020204" pitchFamily="34" charset="0"/>
              </a:rPr>
              <a:t>Measuring economic activity</a:t>
            </a:r>
          </a:p>
        </p:txBody>
      </p:sp>
    </p:spTree>
    <p:extLst>
      <p:ext uri="{BB962C8B-B14F-4D97-AF65-F5344CB8AC3E}">
        <p14:creationId xmlns:p14="http://schemas.microsoft.com/office/powerpoint/2010/main" val="2654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400" dirty="0">
                <a:latin typeface="Arial" panose="020B0604020202020204" pitchFamily="34" charset="0"/>
                <a:ea typeface="Arial" charset="0"/>
                <a:cs typeface="Arial" panose="020B0604020202020204" pitchFamily="34" charset="0"/>
              </a:rPr>
              <a:t>Measuring economic activity (cont.)</a:t>
            </a:r>
          </a:p>
        </p:txBody>
      </p:sp>
      <p:pic>
        <p:nvPicPr>
          <p:cNvPr id="8" name="Picture 7">
            <a:extLst>
              <a:ext uri="{FF2B5EF4-FFF2-40B4-BE49-F238E27FC236}">
                <a16:creationId xmlns:a16="http://schemas.microsoft.com/office/drawing/2014/main" id="{807D9D28-8526-419A-8949-21D73946B4F5}"/>
              </a:ext>
            </a:extLst>
          </p:cNvPr>
          <p:cNvPicPr>
            <a:picLocks noChangeAspect="1"/>
          </p:cNvPicPr>
          <p:nvPr/>
        </p:nvPicPr>
        <p:blipFill>
          <a:blip r:embed="rId3"/>
          <a:stretch>
            <a:fillRect/>
          </a:stretch>
        </p:blipFill>
        <p:spPr>
          <a:xfrm>
            <a:off x="0" y="2028286"/>
            <a:ext cx="9144000" cy="3673298"/>
          </a:xfrm>
          <a:prstGeom prst="rect">
            <a:avLst/>
          </a:prstGeom>
        </p:spPr>
      </p:pic>
      <p:sp>
        <p:nvSpPr>
          <p:cNvPr id="9" name="TextBox 8">
            <a:extLst>
              <a:ext uri="{FF2B5EF4-FFF2-40B4-BE49-F238E27FC236}">
                <a16:creationId xmlns:a16="http://schemas.microsoft.com/office/drawing/2014/main" id="{DD80ADEA-29A0-4D88-A217-129A685369A0}"/>
              </a:ext>
            </a:extLst>
          </p:cNvPr>
          <p:cNvSpPr txBox="1"/>
          <p:nvPr/>
        </p:nvSpPr>
        <p:spPr>
          <a:xfrm>
            <a:off x="87413" y="5701584"/>
            <a:ext cx="1923925" cy="307777"/>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Source</a:t>
            </a:r>
            <a:r>
              <a:rPr lang="en-US" sz="1400" dirty="0">
                <a:latin typeface="Arial" panose="020B0604020202020204" pitchFamily="34" charset="0"/>
                <a:cs typeface="Arial" panose="020B0604020202020204" pitchFamily="34" charset="0"/>
              </a:rPr>
              <a:t>: Folbre (2015)</a:t>
            </a:r>
          </a:p>
        </p:txBody>
      </p:sp>
      <p:cxnSp>
        <p:nvCxnSpPr>
          <p:cNvPr id="13" name="Straight Arrow Connector 12">
            <a:extLst>
              <a:ext uri="{FF2B5EF4-FFF2-40B4-BE49-F238E27FC236}">
                <a16:creationId xmlns:a16="http://schemas.microsoft.com/office/drawing/2014/main" id="{110FA899-E4F4-4C76-91D1-3BA0DF6CB923}"/>
              </a:ext>
            </a:extLst>
          </p:cNvPr>
          <p:cNvCxnSpPr>
            <a:cxnSpLocks/>
          </p:cNvCxnSpPr>
          <p:nvPr/>
        </p:nvCxnSpPr>
        <p:spPr>
          <a:xfrm flipV="1">
            <a:off x="2759825" y="1871330"/>
            <a:ext cx="1142324" cy="15576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C5AA5D-8C0B-4914-81AB-C3C596AA9988}"/>
              </a:ext>
            </a:extLst>
          </p:cNvPr>
          <p:cNvSpPr txBox="1"/>
          <p:nvPr/>
        </p:nvSpPr>
        <p:spPr>
          <a:xfrm>
            <a:off x="3806455" y="1541952"/>
            <a:ext cx="684803"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GDP</a:t>
            </a:r>
          </a:p>
        </p:txBody>
      </p:sp>
    </p:spTree>
    <p:extLst>
      <p:ext uri="{BB962C8B-B14F-4D97-AF65-F5344CB8AC3E}">
        <p14:creationId xmlns:p14="http://schemas.microsoft.com/office/powerpoint/2010/main" val="17874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200" dirty="0">
                <a:ea typeface="Arial" charset="0"/>
                <a:cs typeface="Arial" panose="020B0604020202020204" pitchFamily="34" charset="0"/>
              </a:rPr>
              <a:t>The value of household production</a:t>
            </a:r>
          </a:p>
        </p:txBody>
      </p:sp>
      <p:sp>
        <p:nvSpPr>
          <p:cNvPr id="9" name="TextBox 8">
            <a:extLst>
              <a:ext uri="{FF2B5EF4-FFF2-40B4-BE49-F238E27FC236}">
                <a16:creationId xmlns:a16="http://schemas.microsoft.com/office/drawing/2014/main" id="{DD80ADEA-29A0-4D88-A217-129A685369A0}"/>
              </a:ext>
            </a:extLst>
          </p:cNvPr>
          <p:cNvSpPr txBox="1"/>
          <p:nvPr/>
        </p:nvSpPr>
        <p:spPr>
          <a:xfrm>
            <a:off x="235245" y="5701584"/>
            <a:ext cx="5756191" cy="307777"/>
          </a:xfrm>
          <a:prstGeom prst="rect">
            <a:avLst/>
          </a:prstGeom>
          <a:noFill/>
        </p:spPr>
        <p:txBody>
          <a:bodyPr wrap="none" rtlCol="0">
            <a:spAutoFit/>
          </a:bodyPr>
          <a:lstStyle/>
          <a:p>
            <a:r>
              <a:rPr lang="en-US" sz="1400" i="1">
                <a:cs typeface="Arial" panose="020B0604020202020204" pitchFamily="34" charset="0"/>
              </a:rPr>
              <a:t>Source</a:t>
            </a:r>
            <a:r>
              <a:rPr lang="en-US" sz="1400">
                <a:cs typeface="Arial" panose="020B0604020202020204" pitchFamily="34" charset="0"/>
              </a:rPr>
              <a:t>: Fischer et al. Rethinking Economics, chapter 5. “Feminist Economics”</a:t>
            </a:r>
          </a:p>
        </p:txBody>
      </p:sp>
      <p:pic>
        <p:nvPicPr>
          <p:cNvPr id="5" name="Picture 4">
            <a:extLst>
              <a:ext uri="{FF2B5EF4-FFF2-40B4-BE49-F238E27FC236}">
                <a16:creationId xmlns:a16="http://schemas.microsoft.com/office/drawing/2014/main" id="{23088B5B-AC9D-48CD-B9B5-CBD41434F0A6}"/>
              </a:ext>
            </a:extLst>
          </p:cNvPr>
          <p:cNvPicPr>
            <a:picLocks noChangeAspect="1"/>
          </p:cNvPicPr>
          <p:nvPr/>
        </p:nvPicPr>
        <p:blipFill>
          <a:blip r:embed="rId3"/>
          <a:stretch>
            <a:fillRect/>
          </a:stretch>
        </p:blipFill>
        <p:spPr>
          <a:xfrm>
            <a:off x="235245" y="1697824"/>
            <a:ext cx="8515350" cy="4003760"/>
          </a:xfrm>
          <a:prstGeom prst="rect">
            <a:avLst/>
          </a:prstGeom>
        </p:spPr>
      </p:pic>
    </p:spTree>
    <p:extLst>
      <p:ext uri="{BB962C8B-B14F-4D97-AF65-F5344CB8AC3E}">
        <p14:creationId xmlns:p14="http://schemas.microsoft.com/office/powerpoint/2010/main" val="214055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41519" y="630808"/>
            <a:ext cx="6919444" cy="479253"/>
          </a:xfrm>
        </p:spPr>
        <p:txBody>
          <a:bodyPr/>
          <a:lstStyle/>
          <a:p>
            <a:pPr>
              <a:lnSpc>
                <a:spcPct val="100000"/>
              </a:lnSpc>
              <a:spcBef>
                <a:spcPts val="600"/>
              </a:spcBef>
            </a:pPr>
            <a:r>
              <a:rPr lang="en-US" sz="3600" dirty="0">
                <a:ea typeface="Arial" charset="0"/>
                <a:cs typeface="Arial" panose="020B0604020202020204" pitchFamily="34" charset="0"/>
              </a:rPr>
              <a:t>Thinking about the individual</a:t>
            </a: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1091381" y="1761834"/>
            <a:ext cx="7213012" cy="4963429"/>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rgbClr val="000000"/>
                </a:solidFill>
                <a:cs typeface="Arial" panose="020B0604020202020204" pitchFamily="34" charset="0"/>
              </a:rPr>
              <a:t>Homo economicus: the “economic man” of neoclassical economics: </a:t>
            </a:r>
            <a:r>
              <a:rPr lang="en-US" sz="2400" dirty="0">
                <a:solidFill>
                  <a:srgbClr val="000000"/>
                </a:solidFill>
                <a:ea typeface="Arial" charset="0"/>
                <a:cs typeface="Arial" panose="020B0604020202020204" pitchFamily="34" charset="0"/>
              </a:rPr>
              <a:t>independent decisions and exogenous preferences </a:t>
            </a:r>
          </a:p>
          <a:p>
            <a:pPr>
              <a:lnSpc>
                <a:spcPct val="100000"/>
              </a:lnSpc>
              <a:spcBef>
                <a:spcPts val="0"/>
              </a:spcBef>
              <a:spcAft>
                <a:spcPts val="600"/>
              </a:spcAft>
            </a:pPr>
            <a:endParaRPr lang="en-US" sz="2400" dirty="0">
              <a:solidFill>
                <a:srgbClr val="000000"/>
              </a:solidFill>
              <a:ea typeface="Arial" charset="0"/>
              <a:cs typeface="Arial" panose="020B0604020202020204" pitchFamily="34" charset="0"/>
            </a:endParaRPr>
          </a:p>
          <a:p>
            <a:pPr lvl="2" indent="0">
              <a:lnSpc>
                <a:spcPct val="100000"/>
              </a:lnSpc>
              <a:spcBef>
                <a:spcPts val="0"/>
              </a:spcBef>
              <a:spcAft>
                <a:spcPts val="600"/>
              </a:spcAft>
              <a:buNone/>
            </a:pPr>
            <a:r>
              <a:rPr lang="en-US" sz="2400" dirty="0">
                <a:solidFill>
                  <a:srgbClr val="000000"/>
                </a:solidFill>
                <a:ea typeface="Arial" charset="0"/>
                <a:cs typeface="Arial" panose="020B0604020202020204" pitchFamily="34" charset="0"/>
              </a:rPr>
              <a:t>Recent </a:t>
            </a:r>
            <a:r>
              <a:rPr lang="en-US" sz="2400" dirty="0">
                <a:solidFill>
                  <a:schemeClr val="accent5">
                    <a:lumMod val="75000"/>
                  </a:schemeClr>
                </a:solidFill>
                <a:ea typeface="Arial" charset="0"/>
                <a:cs typeface="Arial" panose="020B0604020202020204" pitchFamily="34" charset="0"/>
              </a:rPr>
              <a:t>mainstream</a:t>
            </a:r>
            <a:r>
              <a:rPr lang="en-US" sz="2400" dirty="0">
                <a:solidFill>
                  <a:srgbClr val="000000"/>
                </a:solidFill>
                <a:ea typeface="Arial" charset="0"/>
                <a:cs typeface="Arial" panose="020B0604020202020204" pitchFamily="34" charset="0"/>
              </a:rPr>
              <a:t> work on gender: </a:t>
            </a:r>
            <a:r>
              <a:rPr lang="en-US" sz="2400" dirty="0">
                <a:solidFill>
                  <a:srgbClr val="C00000"/>
                </a:solidFill>
                <a:ea typeface="Arial" charset="0"/>
                <a:cs typeface="Arial" panose="020B0604020202020204" pitchFamily="34" charset="0"/>
              </a:rPr>
              <a:t>preferences</a:t>
            </a:r>
            <a:r>
              <a:rPr lang="en-US" sz="2400" dirty="0">
                <a:solidFill>
                  <a:srgbClr val="000000"/>
                </a:solidFill>
                <a:ea typeface="Arial" charset="0"/>
                <a:cs typeface="Arial" panose="020B0604020202020204" pitchFamily="34" charset="0"/>
              </a:rPr>
              <a:t> vs. </a:t>
            </a:r>
            <a:r>
              <a:rPr lang="en-US" sz="2400" dirty="0">
                <a:solidFill>
                  <a:srgbClr val="C00000"/>
                </a:solidFill>
                <a:ea typeface="Arial" charset="0"/>
                <a:cs typeface="Arial" panose="020B0604020202020204" pitchFamily="34" charset="0"/>
              </a:rPr>
              <a:t>discrimination</a:t>
            </a:r>
            <a:r>
              <a:rPr lang="en-US" sz="2400" dirty="0">
                <a:solidFill>
                  <a:srgbClr val="000000"/>
                </a:solidFill>
                <a:ea typeface="Arial" charset="0"/>
                <a:cs typeface="Arial" panose="020B0604020202020204" pitchFamily="34" charset="0"/>
              </a:rPr>
              <a:t> dichotomy </a:t>
            </a:r>
          </a:p>
          <a:p>
            <a:pPr lvl="2" indent="0">
              <a:lnSpc>
                <a:spcPct val="100000"/>
              </a:lnSpc>
              <a:spcBef>
                <a:spcPts val="0"/>
              </a:spcBef>
              <a:spcAft>
                <a:spcPts val="600"/>
              </a:spcAft>
              <a:buNone/>
            </a:pPr>
            <a:r>
              <a:rPr lang="en-US" dirty="0">
                <a:solidFill>
                  <a:srgbClr val="000000"/>
                </a:solidFill>
                <a:ea typeface="Arial" charset="0"/>
                <a:cs typeface="Arial" panose="020B0604020202020204" pitchFamily="34" charset="0"/>
              </a:rPr>
              <a:t>(see </a:t>
            </a:r>
            <a:r>
              <a:rPr lang="en-US" dirty="0">
                <a:solidFill>
                  <a:schemeClr val="accent5">
                    <a:lumMod val="75000"/>
                  </a:schemeClr>
                </a:solidFill>
                <a:ea typeface="Arial" charset="0"/>
                <a:cs typeface="Arial" panose="020B0604020202020204" pitchFamily="34" charset="0"/>
              </a:rPr>
              <a:t>Lundberg 2023 </a:t>
            </a:r>
            <a:r>
              <a:rPr lang="en-US" dirty="0">
                <a:solidFill>
                  <a:srgbClr val="000000"/>
                </a:solidFill>
                <a:ea typeface="Arial" charset="0"/>
                <a:cs typeface="Arial" panose="020B0604020202020204" pitchFamily="34" charset="0"/>
              </a:rPr>
              <a:t>for an excellent critique)</a:t>
            </a:r>
            <a:endParaRPr lang="en-US" sz="2400" dirty="0">
              <a:solidFill>
                <a:srgbClr val="000000"/>
              </a:solidFill>
              <a:cs typeface="Arial" panose="020B0604020202020204" pitchFamily="34" charset="0"/>
            </a:endParaRPr>
          </a:p>
          <a:p>
            <a:pPr lvl="2" indent="0">
              <a:lnSpc>
                <a:spcPct val="100000"/>
              </a:lnSpc>
              <a:spcBef>
                <a:spcPts val="0"/>
              </a:spcBef>
              <a:spcAft>
                <a:spcPts val="600"/>
              </a:spcAft>
              <a:buNone/>
            </a:pPr>
            <a:endParaRPr lang="en-US" sz="2400" dirty="0">
              <a:solidFill>
                <a:srgbClr val="000000"/>
              </a:solidFill>
              <a:cs typeface="Arial" panose="020B0604020202020204" pitchFamily="34" charset="0"/>
            </a:endParaRPr>
          </a:p>
          <a:p>
            <a:pPr lvl="1">
              <a:lnSpc>
                <a:spcPct val="100000"/>
              </a:lnSpc>
              <a:spcBef>
                <a:spcPts val="0"/>
              </a:spcBef>
              <a:spcAft>
                <a:spcPts val="600"/>
              </a:spcAft>
            </a:pPr>
            <a:r>
              <a:rPr lang="en-US" sz="2200" dirty="0">
                <a:solidFill>
                  <a:srgbClr val="000000"/>
                </a:solidFill>
                <a:ea typeface="Arial" charset="0"/>
                <a:cs typeface="Arial" panose="020B0604020202020204" pitchFamily="34" charset="0"/>
              </a:rPr>
              <a:t>For example: women have lower pay because they “choose” occupations and employers that satisfy their “preferences” for flexibility or helping others.</a:t>
            </a:r>
          </a:p>
          <a:p>
            <a:pPr lvl="1">
              <a:lnSpc>
                <a:spcPct val="100000"/>
              </a:lnSpc>
              <a:spcBef>
                <a:spcPts val="0"/>
              </a:spcBef>
              <a:spcAft>
                <a:spcPts val="600"/>
              </a:spcAft>
            </a:pPr>
            <a:endParaRPr lang="en-US" sz="2200" dirty="0">
              <a:solidFill>
                <a:srgbClr val="000000"/>
              </a:solidFill>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42792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1179319" y="1368545"/>
            <a:ext cx="7174236" cy="4337972"/>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3200" dirty="0">
                <a:solidFill>
                  <a:srgbClr val="C00000"/>
                </a:solidFill>
                <a:ea typeface="Arial" charset="0"/>
                <a:cs typeface="Arial" panose="020B0604020202020204" pitchFamily="34" charset="0"/>
              </a:rPr>
              <a:t>Why does this framing matter?</a:t>
            </a:r>
            <a:endParaRPr lang="en-US" sz="3600" dirty="0">
              <a:solidFill>
                <a:srgbClr val="C00000"/>
              </a:solidFill>
              <a:ea typeface="Arial" charset="0"/>
              <a:cs typeface="Arial" panose="020B0604020202020204" pitchFamily="34" charset="0"/>
            </a:endParaRPr>
          </a:p>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2400" dirty="0">
                <a:solidFill>
                  <a:srgbClr val="000000"/>
                </a:solidFill>
                <a:cs typeface="Arial" panose="020B0604020202020204" pitchFamily="34" charset="0"/>
              </a:rPr>
              <a:t>Feminist economists emphasize </a:t>
            </a:r>
            <a:r>
              <a:rPr lang="en-US" sz="2400" dirty="0">
                <a:solidFill>
                  <a:srgbClr val="000000"/>
                </a:solidFill>
                <a:ea typeface="Arial" charset="0"/>
                <a:cs typeface="Arial" panose="020B0604020202020204" pitchFamily="34" charset="0"/>
              </a:rPr>
              <a:t>a </a:t>
            </a:r>
            <a:r>
              <a:rPr lang="en-US" sz="2400" b="1" dirty="0">
                <a:solidFill>
                  <a:srgbClr val="C00000"/>
                </a:solidFill>
                <a:ea typeface="Arial" charset="0"/>
                <a:cs typeface="Arial" panose="020B0604020202020204" pitchFamily="34" charset="0"/>
              </a:rPr>
              <a:t>historically specific </a:t>
            </a:r>
            <a:r>
              <a:rPr lang="en-US" sz="2400" dirty="0">
                <a:solidFill>
                  <a:srgbClr val="000000"/>
                </a:solidFill>
                <a:ea typeface="Arial" charset="0"/>
                <a:cs typeface="Arial" panose="020B0604020202020204" pitchFamily="34" charset="0"/>
              </a:rPr>
              <a:t>analysis that is attentive to </a:t>
            </a:r>
            <a:r>
              <a:rPr lang="en-US" sz="2400" b="1" dirty="0">
                <a:solidFill>
                  <a:srgbClr val="C00000"/>
                </a:solidFill>
                <a:ea typeface="Arial" charset="0"/>
                <a:cs typeface="Arial" panose="020B0604020202020204" pitchFamily="34" charset="0"/>
              </a:rPr>
              <a:t>social structures</a:t>
            </a:r>
            <a:r>
              <a:rPr lang="en-US" sz="2400" dirty="0">
                <a:solidFill>
                  <a:srgbClr val="000000"/>
                </a:solidFill>
                <a:ea typeface="Arial" charset="0"/>
                <a:cs typeface="Arial" panose="020B0604020202020204" pitchFamily="34" charset="0"/>
              </a:rPr>
              <a:t>.</a:t>
            </a:r>
          </a:p>
          <a:p>
            <a:pPr marL="1428750" lvl="2" indent="-285750">
              <a:lnSpc>
                <a:spcPct val="100000"/>
              </a:lnSpc>
              <a:spcBef>
                <a:spcPts val="0"/>
              </a:spcBef>
              <a:spcAft>
                <a:spcPts val="600"/>
              </a:spcAft>
            </a:pPr>
            <a:r>
              <a:rPr lang="en-US" sz="2400" dirty="0">
                <a:solidFill>
                  <a:srgbClr val="000000"/>
                </a:solidFill>
                <a:ea typeface="Arial" charset="0"/>
                <a:cs typeface="Arial" panose="020B0604020202020204" pitchFamily="34" charset="0"/>
              </a:rPr>
              <a:t>Social embeddedness</a:t>
            </a:r>
          </a:p>
          <a:p>
            <a:pPr marL="1428750" lvl="2" indent="-285750">
              <a:lnSpc>
                <a:spcPct val="100000"/>
              </a:lnSpc>
              <a:spcBef>
                <a:spcPts val="0"/>
              </a:spcBef>
              <a:spcAft>
                <a:spcPts val="600"/>
              </a:spcAft>
            </a:pPr>
            <a:r>
              <a:rPr lang="en-US" sz="2400" dirty="0">
                <a:solidFill>
                  <a:srgbClr val="000000"/>
                </a:solidFill>
                <a:ea typeface="Arial" charset="0"/>
                <a:cs typeface="Arial" panose="020B0604020202020204" pitchFamily="34" charset="0"/>
              </a:rPr>
              <a:t>Preferences influenced by social norms</a:t>
            </a:r>
          </a:p>
          <a:p>
            <a:pPr marL="1428750" lvl="2" indent="-285750">
              <a:lnSpc>
                <a:spcPct val="100000"/>
              </a:lnSpc>
              <a:spcBef>
                <a:spcPts val="0"/>
              </a:spcBef>
              <a:spcAft>
                <a:spcPts val="600"/>
              </a:spcAft>
            </a:pPr>
            <a:r>
              <a:rPr lang="en-US" sz="2400" dirty="0">
                <a:solidFill>
                  <a:srgbClr val="000000"/>
                </a:solidFill>
                <a:ea typeface="Arial" charset="0"/>
                <a:cs typeface="Arial" panose="020B0604020202020204" pitchFamily="34" charset="0"/>
              </a:rPr>
              <a:t>Social norms themselves are the product of collective action and policy</a:t>
            </a:r>
          </a:p>
          <a:p>
            <a:pPr lvl="2" indent="0">
              <a:lnSpc>
                <a:spcPct val="100000"/>
              </a:lnSpc>
              <a:spcBef>
                <a:spcPts val="0"/>
              </a:spcBef>
              <a:spcAft>
                <a:spcPts val="600"/>
              </a:spcAft>
              <a:buNone/>
            </a:pPr>
            <a:endParaRPr lang="en-US" sz="2400" dirty="0">
              <a:solidFill>
                <a:srgbClr val="000000"/>
              </a:solidFill>
              <a:ea typeface="Arial" charset="0"/>
              <a:cs typeface="Arial" panose="020B0604020202020204" pitchFamily="34" charset="0"/>
            </a:endParaRPr>
          </a:p>
          <a:p>
            <a:pPr lvl="1">
              <a:lnSpc>
                <a:spcPct val="100000"/>
              </a:lnSpc>
              <a:spcBef>
                <a:spcPts val="0"/>
              </a:spcBef>
              <a:spcAft>
                <a:spcPts val="600"/>
              </a:spcAft>
            </a:pPr>
            <a:r>
              <a:rPr lang="en-GB" sz="2000" dirty="0">
                <a:solidFill>
                  <a:srgbClr val="000000"/>
                </a:solidFill>
                <a:ea typeface="Arial" charset="0"/>
                <a:cs typeface="Arial" panose="020B0604020202020204" pitchFamily="34" charset="0"/>
              </a:rPr>
              <a:t>See </a:t>
            </a:r>
            <a:r>
              <a:rPr lang="en-GB" sz="2000" dirty="0">
                <a:solidFill>
                  <a:schemeClr val="accent5">
                    <a:lumMod val="75000"/>
                  </a:schemeClr>
                </a:solidFill>
                <a:ea typeface="Arial" charset="0"/>
                <a:cs typeface="Arial" panose="020B0604020202020204" pitchFamily="34" charset="0"/>
              </a:rPr>
              <a:t>England 2005 </a:t>
            </a:r>
            <a:r>
              <a:rPr lang="en-GB" sz="2000" dirty="0">
                <a:solidFill>
                  <a:srgbClr val="000000"/>
                </a:solidFill>
                <a:ea typeface="Arial" charset="0"/>
                <a:cs typeface="Arial" panose="020B0604020202020204" pitchFamily="34" charset="0"/>
              </a:rPr>
              <a:t>on the reading list for feminist theories of care.</a:t>
            </a:r>
          </a:p>
          <a:p>
            <a:pPr lvl="2" indent="0">
              <a:lnSpc>
                <a:spcPct val="100000"/>
              </a:lnSpc>
              <a:spcBef>
                <a:spcPts val="0"/>
              </a:spcBef>
              <a:spcAft>
                <a:spcPts val="600"/>
              </a:spcAft>
              <a:buNone/>
            </a:pPr>
            <a:endParaRPr lang="en-US" sz="2400" dirty="0">
              <a:solidFill>
                <a:srgbClr val="000000"/>
              </a:solidFill>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3781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3"/>
            <a:ext cx="6919444" cy="479253"/>
          </a:xfrm>
        </p:spPr>
        <p:txBody>
          <a:bodyPr/>
          <a:lstStyle/>
          <a:p>
            <a:pPr>
              <a:lnSpc>
                <a:spcPct val="100000"/>
              </a:lnSpc>
              <a:spcBef>
                <a:spcPts val="600"/>
              </a:spcBef>
            </a:pPr>
            <a:r>
              <a:rPr lang="en-US" sz="3200">
                <a:ea typeface="Arial" charset="0"/>
                <a:cs typeface="Arial" panose="020B0604020202020204" pitchFamily="34" charset="0"/>
              </a:rPr>
              <a:t>Modelling households</a:t>
            </a:r>
            <a:endParaRPr lang="en-US" sz="2000">
              <a:ea typeface="Arial" charset="0"/>
              <a:cs typeface="Arial" panose="020B0604020202020204" pitchFamily="34" charset="0"/>
            </a:endParaRPr>
          </a:p>
          <a:p>
            <a:endParaRPr lang="en-US" sz="1400" b="1">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757084" y="1474839"/>
            <a:ext cx="8040355" cy="501788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rgbClr val="000000"/>
                </a:solidFill>
                <a:ea typeface="Arial" charset="0"/>
                <a:cs typeface="Arial" panose="020B0604020202020204" pitchFamily="34" charset="0"/>
              </a:rPr>
              <a:t>Gary </a:t>
            </a:r>
            <a:r>
              <a:rPr lang="en-US" sz="2400" dirty="0">
                <a:solidFill>
                  <a:srgbClr val="0070C0"/>
                </a:solidFill>
                <a:ea typeface="Arial" charset="0"/>
                <a:cs typeface="Arial" panose="020B0604020202020204" pitchFamily="34" charset="0"/>
              </a:rPr>
              <a:t>Becker</a:t>
            </a:r>
            <a:r>
              <a:rPr lang="en-US" sz="2400" dirty="0">
                <a:solidFill>
                  <a:srgbClr val="000000"/>
                </a:solidFill>
                <a:ea typeface="Arial" charset="0"/>
                <a:cs typeface="Arial" panose="020B0604020202020204" pitchFamily="34" charset="0"/>
              </a:rPr>
              <a:t>’s </a:t>
            </a:r>
            <a:r>
              <a:rPr lang="en-US" sz="2400" i="1" dirty="0">
                <a:solidFill>
                  <a:srgbClr val="000000"/>
                </a:solidFill>
                <a:ea typeface="Arial" charset="0"/>
                <a:cs typeface="Arial" panose="020B0604020202020204" pitchFamily="34" charset="0"/>
              </a:rPr>
              <a:t>A Treatise on the Family</a:t>
            </a:r>
            <a:r>
              <a:rPr lang="en-US" sz="2400" dirty="0">
                <a:solidFill>
                  <a:srgbClr val="000000"/>
                </a:solidFill>
                <a:ea typeface="Arial" charset="0"/>
                <a:cs typeface="Arial" panose="020B0604020202020204" pitchFamily="34" charset="0"/>
              </a:rPr>
              <a:t> (1991) extends neoclassical economics/rational choice theory to families</a:t>
            </a:r>
          </a:p>
          <a:p>
            <a:pPr marL="342900" indent="-342900">
              <a:lnSpc>
                <a:spcPct val="100000"/>
              </a:lnSpc>
              <a:spcBef>
                <a:spcPts val="0"/>
              </a:spcBef>
              <a:spcAft>
                <a:spcPts val="600"/>
              </a:spcAft>
              <a:buFont typeface="Arial" panose="020B0604020202020204" pitchFamily="34" charset="0"/>
              <a:buChar char="•"/>
            </a:pPr>
            <a:r>
              <a:rPr lang="en-US" sz="2400" dirty="0">
                <a:solidFill>
                  <a:srgbClr val="C00000"/>
                </a:solidFill>
                <a:ea typeface="Arial" charset="0"/>
                <a:cs typeface="Arial" panose="020B0604020202020204" pitchFamily="34" charset="0"/>
              </a:rPr>
              <a:t>Unitary</a:t>
            </a:r>
            <a:r>
              <a:rPr lang="en-US" sz="2400" dirty="0">
                <a:solidFill>
                  <a:srgbClr val="000000"/>
                </a:solidFill>
                <a:ea typeface="Arial" charset="0"/>
                <a:cs typeface="Arial" panose="020B0604020202020204" pitchFamily="34" charset="0"/>
              </a:rPr>
              <a:t> decision-making: altruistic [male] household “head”</a:t>
            </a:r>
          </a:p>
          <a:p>
            <a:pPr marL="342900" indent="-342900">
              <a:lnSpc>
                <a:spcPct val="100000"/>
              </a:lnSpc>
              <a:spcBef>
                <a:spcPts val="0"/>
              </a:spcBef>
              <a:spcAft>
                <a:spcPts val="600"/>
              </a:spcAft>
              <a:buFont typeface="Arial" panose="020B0604020202020204" pitchFamily="34" charset="0"/>
              <a:buChar char="•"/>
            </a:pPr>
            <a:r>
              <a:rPr lang="en-US" sz="2400" b="1" dirty="0">
                <a:solidFill>
                  <a:srgbClr val="000000"/>
                </a:solidFill>
                <a:cs typeface="Arial" panose="020B0604020202020204" pitchFamily="34" charset="0"/>
              </a:rPr>
              <a:t>Efficient </a:t>
            </a:r>
            <a:r>
              <a:rPr lang="en-US" sz="2400" dirty="0">
                <a:solidFill>
                  <a:srgbClr val="000000"/>
                </a:solidFill>
                <a:cs typeface="Arial" panose="020B0604020202020204" pitchFamily="34" charset="0"/>
              </a:rPr>
              <a:t>outcomes</a:t>
            </a:r>
          </a:p>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2400" dirty="0">
                <a:solidFill>
                  <a:srgbClr val="0070C0"/>
                </a:solidFill>
                <a:cs typeface="Arial" panose="020B0604020202020204" pitchFamily="34" charset="0"/>
              </a:rPr>
              <a:t>Feminist economics</a:t>
            </a:r>
            <a:r>
              <a:rPr lang="en-US" sz="2400" dirty="0">
                <a:solidFill>
                  <a:srgbClr val="000000"/>
                </a:solidFill>
                <a:cs typeface="Arial" panose="020B0604020202020204" pitchFamily="34" charset="0"/>
              </a:rPr>
              <a:t>: household decisions formed by </a:t>
            </a:r>
            <a:r>
              <a:rPr lang="en-US" sz="2400" dirty="0">
                <a:solidFill>
                  <a:srgbClr val="C00000"/>
                </a:solidFill>
                <a:cs typeface="Arial" panose="020B0604020202020204" pitchFamily="34" charset="0"/>
              </a:rPr>
              <a:t>bargaining </a:t>
            </a:r>
            <a:r>
              <a:rPr lang="en-US" sz="2400" dirty="0">
                <a:solidFill>
                  <a:srgbClr val="000000"/>
                </a:solidFill>
                <a:cs typeface="Arial" panose="020B0604020202020204" pitchFamily="34" charset="0"/>
              </a:rPr>
              <a:t>between family members</a:t>
            </a:r>
          </a:p>
          <a:p>
            <a:pPr marL="342900" indent="-342900">
              <a:lnSpc>
                <a:spcPct val="100000"/>
              </a:lnSpc>
              <a:spcBef>
                <a:spcPts val="0"/>
              </a:spcBef>
              <a:spcAft>
                <a:spcPts val="600"/>
              </a:spcAft>
              <a:buFont typeface="Arial" panose="020B0604020202020204" pitchFamily="34" charset="0"/>
              <a:buChar char="•"/>
            </a:pPr>
            <a:r>
              <a:rPr lang="en-US" sz="2400" dirty="0">
                <a:solidFill>
                  <a:srgbClr val="000000"/>
                </a:solidFill>
                <a:cs typeface="Arial" panose="020B0604020202020204" pitchFamily="34" charset="0"/>
              </a:rPr>
              <a:t>Fallback positions (power) matter for household outcomes</a:t>
            </a:r>
          </a:p>
          <a:p>
            <a:pPr marL="342900" indent="-342900">
              <a:lnSpc>
                <a:spcPct val="100000"/>
              </a:lnSpc>
              <a:spcBef>
                <a:spcPts val="0"/>
              </a:spcBef>
              <a:spcAft>
                <a:spcPts val="600"/>
              </a:spcAft>
              <a:buFont typeface="Arial" panose="020B0604020202020204" pitchFamily="34" charset="0"/>
              <a:buChar char="•"/>
            </a:pPr>
            <a:r>
              <a:rPr lang="en-US" sz="2400" dirty="0">
                <a:solidFill>
                  <a:srgbClr val="000000"/>
                </a:solidFill>
                <a:cs typeface="Arial" panose="020B0604020202020204" pitchFamily="34" charset="0"/>
              </a:rPr>
              <a:t>Inefficient outcomes are possible</a:t>
            </a:r>
            <a:endParaRPr lang="en-US" sz="2000" dirty="0">
              <a:solidFill>
                <a:srgbClr val="000000"/>
              </a:solidFill>
              <a:cs typeface="Arial" panose="020B0604020202020204" pitchFamily="34" charset="0"/>
            </a:endParaRPr>
          </a:p>
          <a:p>
            <a:pPr>
              <a:lnSpc>
                <a:spcPct val="100000"/>
              </a:lnSpc>
              <a:spcBef>
                <a:spcPts val="0"/>
              </a:spcBef>
              <a:spcAft>
                <a:spcPts val="600"/>
              </a:spcAft>
            </a:pPr>
            <a:endParaRPr lang="en-US" sz="2000" i="0" u="none" strike="noStrike" baseline="0" dirty="0">
              <a:solidFill>
                <a:srgbClr val="C00000"/>
              </a:solidFill>
              <a:cs typeface="Arial" panose="020B0604020202020204" pitchFamily="34" charset="0"/>
            </a:endParaRPr>
          </a:p>
          <a:p>
            <a:pPr>
              <a:lnSpc>
                <a:spcPct val="100000"/>
              </a:lnSpc>
              <a:spcBef>
                <a:spcPts val="0"/>
              </a:spcBef>
              <a:spcAft>
                <a:spcPts val="600"/>
              </a:spcAft>
            </a:pPr>
            <a:r>
              <a:rPr lang="en-US" sz="2000" i="0" u="none" strike="noStrike" baseline="0" dirty="0">
                <a:solidFill>
                  <a:srgbClr val="C00000"/>
                </a:solidFill>
                <a:cs typeface="Arial" panose="020B0604020202020204" pitchFamily="34" charset="0"/>
              </a:rPr>
              <a:t>Empirical evidence</a:t>
            </a:r>
            <a:r>
              <a:rPr lang="en-US" sz="2000" i="0" u="none" strike="noStrike" baseline="0" dirty="0">
                <a:cs typeface="Arial" panose="020B0604020202020204" pitchFamily="34" charset="0"/>
              </a:rPr>
              <a:t>: intrahousehold distribution of consumption depends significantly </a:t>
            </a:r>
            <a:r>
              <a:rPr lang="en-US" sz="2000" i="1" u="none" strike="noStrike" baseline="0" dirty="0">
                <a:solidFill>
                  <a:srgbClr val="C00000"/>
                </a:solidFill>
                <a:cs typeface="Arial" panose="020B0604020202020204" pitchFamily="34" charset="0"/>
              </a:rPr>
              <a:t>on which household members receive or control income</a:t>
            </a:r>
            <a:r>
              <a:rPr lang="en-US" sz="2000" i="0" u="none" strike="noStrike" baseline="0" dirty="0">
                <a:cs typeface="Arial" panose="020B0604020202020204" pitchFamily="34" charset="0"/>
              </a:rPr>
              <a:t>.</a:t>
            </a:r>
            <a:endParaRPr lang="en-US" sz="2000" dirty="0">
              <a:ea typeface="Arial" charset="0"/>
              <a:cs typeface="Arial" panose="020B0604020202020204" pitchFamily="34" charset="0"/>
            </a:endParaRP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endParaRPr lang="en-US" sz="2400" dirty="0">
              <a:ea typeface="Arial" charset="0"/>
              <a:cs typeface="Arial" panose="020B0604020202020204" pitchFamily="34" charset="0"/>
            </a:endParaRPr>
          </a:p>
          <a:p>
            <a:pPr>
              <a:spcBef>
                <a:spcPts val="0"/>
              </a:spcBef>
            </a:pPr>
            <a:endParaRPr lang="en-US" sz="2400" b="1" dirty="0">
              <a:ea typeface="Arial" charset="0"/>
              <a:cs typeface="Arial" panose="020B0604020202020204" pitchFamily="34" charset="0"/>
            </a:endParaRPr>
          </a:p>
        </p:txBody>
      </p:sp>
    </p:spTree>
    <p:extLst>
      <p:ext uri="{BB962C8B-B14F-4D97-AF65-F5344CB8AC3E}">
        <p14:creationId xmlns:p14="http://schemas.microsoft.com/office/powerpoint/2010/main" val="10848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3"/>
            <a:ext cx="6919444" cy="479253"/>
          </a:xfrm>
        </p:spPr>
        <p:txBody>
          <a:bodyPr/>
          <a:lstStyle/>
          <a:p>
            <a:pPr>
              <a:lnSpc>
                <a:spcPct val="100000"/>
              </a:lnSpc>
              <a:spcBef>
                <a:spcPts val="600"/>
              </a:spcBef>
            </a:pPr>
            <a:r>
              <a:rPr lang="en-US" sz="2400">
                <a:ea typeface="Arial" charset="0"/>
                <a:cs typeface="Arial" panose="020B0604020202020204" pitchFamily="34" charset="0"/>
              </a:rPr>
              <a:t>Household bargaining in feminist economics</a:t>
            </a:r>
            <a:endParaRPr lang="en-US" sz="1600">
              <a:ea typeface="Arial" charset="0"/>
              <a:cs typeface="Arial" panose="020B0604020202020204" pitchFamily="34" charset="0"/>
            </a:endParaRPr>
          </a:p>
          <a:p>
            <a:endParaRPr lang="en-US" sz="1100" b="1">
              <a:ea typeface="Arial"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687ED20B-BE64-418F-A014-B7B750900C98}"/>
              </a:ext>
            </a:extLst>
          </p:cNvPr>
          <p:cNvGraphicFramePr/>
          <p:nvPr>
            <p:extLst>
              <p:ext uri="{D42A27DB-BD31-4B8C-83A1-F6EECF244321}">
                <p14:modId xmlns:p14="http://schemas.microsoft.com/office/powerpoint/2010/main" val="2739175001"/>
              </p:ext>
            </p:extLst>
          </p:nvPr>
        </p:nvGraphicFramePr>
        <p:xfrm>
          <a:off x="2158409" y="1350335"/>
          <a:ext cx="7549115" cy="567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B173EE3-F04E-421F-8530-5B61DB73181A}"/>
              </a:ext>
            </a:extLst>
          </p:cNvPr>
          <p:cNvSpPr txBox="1"/>
          <p:nvPr/>
        </p:nvSpPr>
        <p:spPr>
          <a:xfrm>
            <a:off x="233918" y="4882827"/>
            <a:ext cx="1605515" cy="1200329"/>
          </a:xfrm>
          <a:prstGeom prst="rect">
            <a:avLst/>
          </a:prstGeom>
          <a:noFill/>
        </p:spPr>
        <p:txBody>
          <a:bodyPr wrap="square" rtlCol="0">
            <a:spAutoFit/>
          </a:bodyPr>
          <a:lstStyle/>
          <a:p>
            <a:pPr algn="ctr"/>
            <a:r>
              <a:rPr lang="en-US">
                <a:cs typeface="Arial" panose="020B0604020202020204" pitchFamily="34" charset="0"/>
              </a:rPr>
              <a:t>Social </a:t>
            </a:r>
            <a:r>
              <a:rPr lang="en-US" b="1">
                <a:solidFill>
                  <a:srgbClr val="C00000"/>
                </a:solidFill>
                <a:cs typeface="Arial" panose="020B0604020202020204" pitchFamily="34" charset="0"/>
              </a:rPr>
              <a:t>institutions</a:t>
            </a:r>
            <a:r>
              <a:rPr lang="en-US">
                <a:cs typeface="Arial" panose="020B0604020202020204" pitchFamily="34" charset="0"/>
              </a:rPr>
              <a:t> and state </a:t>
            </a:r>
            <a:r>
              <a:rPr lang="en-US" b="1">
                <a:solidFill>
                  <a:srgbClr val="C00000"/>
                </a:solidFill>
                <a:cs typeface="Arial" panose="020B0604020202020204" pitchFamily="34" charset="0"/>
              </a:rPr>
              <a:t>policies</a:t>
            </a:r>
          </a:p>
        </p:txBody>
      </p:sp>
      <p:sp>
        <p:nvSpPr>
          <p:cNvPr id="9" name="TextBox 8">
            <a:extLst>
              <a:ext uri="{FF2B5EF4-FFF2-40B4-BE49-F238E27FC236}">
                <a16:creationId xmlns:a16="http://schemas.microsoft.com/office/drawing/2014/main" id="{B23E4C64-D067-4B4D-BB71-DA1AAC931713}"/>
              </a:ext>
            </a:extLst>
          </p:cNvPr>
          <p:cNvSpPr txBox="1"/>
          <p:nvPr/>
        </p:nvSpPr>
        <p:spPr>
          <a:xfrm>
            <a:off x="53829" y="3671117"/>
            <a:ext cx="1605515" cy="923330"/>
          </a:xfrm>
          <a:prstGeom prst="rect">
            <a:avLst/>
          </a:prstGeom>
          <a:noFill/>
        </p:spPr>
        <p:txBody>
          <a:bodyPr wrap="square" rtlCol="0">
            <a:spAutoFit/>
          </a:bodyPr>
          <a:lstStyle/>
          <a:p>
            <a:pPr algn="ctr"/>
            <a:r>
              <a:rPr lang="en-US">
                <a:cs typeface="Arial" panose="020B0604020202020204" pitchFamily="34" charset="0"/>
              </a:rPr>
              <a:t>Social </a:t>
            </a:r>
            <a:r>
              <a:rPr lang="en-US" b="1">
                <a:solidFill>
                  <a:srgbClr val="C00000"/>
                </a:solidFill>
                <a:cs typeface="Arial" panose="020B0604020202020204" pitchFamily="34" charset="0"/>
              </a:rPr>
              <a:t>norms</a:t>
            </a:r>
            <a:r>
              <a:rPr lang="en-US" b="1">
                <a:solidFill>
                  <a:srgbClr val="FF0000"/>
                </a:solidFill>
                <a:cs typeface="Arial" panose="020B0604020202020204" pitchFamily="34" charset="0"/>
              </a:rPr>
              <a:t> </a:t>
            </a:r>
            <a:r>
              <a:rPr lang="en-US">
                <a:cs typeface="Arial" panose="020B0604020202020204" pitchFamily="34" charset="0"/>
              </a:rPr>
              <a:t>(gender roles, traditions)</a:t>
            </a:r>
          </a:p>
        </p:txBody>
      </p:sp>
      <p:sp>
        <p:nvSpPr>
          <p:cNvPr id="11" name="Arrow: Circular 10">
            <a:extLst>
              <a:ext uri="{FF2B5EF4-FFF2-40B4-BE49-F238E27FC236}">
                <a16:creationId xmlns:a16="http://schemas.microsoft.com/office/drawing/2014/main" id="{6F757270-CE91-499D-92AC-9645925E675B}"/>
              </a:ext>
            </a:extLst>
          </p:cNvPr>
          <p:cNvSpPr/>
          <p:nvPr/>
        </p:nvSpPr>
        <p:spPr>
          <a:xfrm>
            <a:off x="-340242" y="3760346"/>
            <a:ext cx="5270274" cy="5270274"/>
          </a:xfrm>
          <a:prstGeom prst="circularArrow">
            <a:avLst>
              <a:gd name="adj1" fmla="val 5196"/>
              <a:gd name="adj2" fmla="val 335630"/>
              <a:gd name="adj3" fmla="val 16866876"/>
              <a:gd name="adj4" fmla="val 15197493"/>
              <a:gd name="adj5" fmla="val 6062"/>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Arrow: Circular 11">
            <a:extLst>
              <a:ext uri="{FF2B5EF4-FFF2-40B4-BE49-F238E27FC236}">
                <a16:creationId xmlns:a16="http://schemas.microsoft.com/office/drawing/2014/main" id="{1E847E81-248F-4C13-8ABE-9FEB992A5F56}"/>
              </a:ext>
            </a:extLst>
          </p:cNvPr>
          <p:cNvSpPr/>
          <p:nvPr/>
        </p:nvSpPr>
        <p:spPr>
          <a:xfrm>
            <a:off x="-384510" y="4773983"/>
            <a:ext cx="5270274" cy="5270274"/>
          </a:xfrm>
          <a:prstGeom prst="circularArrow">
            <a:avLst>
              <a:gd name="adj1" fmla="val 5196"/>
              <a:gd name="adj2" fmla="val 335630"/>
              <a:gd name="adj3" fmla="val 16866876"/>
              <a:gd name="adj4" fmla="val 15197493"/>
              <a:gd name="adj5" fmla="val 6062"/>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cxnSp>
        <p:nvCxnSpPr>
          <p:cNvPr id="16" name="Connector: Curved 15">
            <a:extLst>
              <a:ext uri="{FF2B5EF4-FFF2-40B4-BE49-F238E27FC236}">
                <a16:creationId xmlns:a16="http://schemas.microsoft.com/office/drawing/2014/main" id="{26BC5580-73C6-42B0-8FEC-97DE2BA5D940}"/>
              </a:ext>
            </a:extLst>
          </p:cNvPr>
          <p:cNvCxnSpPr>
            <a:cxnSpLocks/>
          </p:cNvCxnSpPr>
          <p:nvPr/>
        </p:nvCxnSpPr>
        <p:spPr>
          <a:xfrm rot="10800000">
            <a:off x="1695892" y="3741325"/>
            <a:ext cx="5752215" cy="800043"/>
          </a:xfrm>
          <a:prstGeom prst="curvedConnector3">
            <a:avLst>
              <a:gd name="adj1" fmla="val 4057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CDE5E0C-D6E8-4D18-9BC7-36418B1539E4}"/>
              </a:ext>
            </a:extLst>
          </p:cNvPr>
          <p:cNvCxnSpPr>
            <a:cxnSpLocks/>
          </p:cNvCxnSpPr>
          <p:nvPr/>
        </p:nvCxnSpPr>
        <p:spPr>
          <a:xfrm rot="10800000">
            <a:off x="1589162" y="5770829"/>
            <a:ext cx="3525098" cy="624654"/>
          </a:xfrm>
          <a:prstGeom prst="curved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8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BAA9218-F7B9-4DB4-B330-1CE5ADECEEB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A259D15B-CECE-437F-BFD4-E49E14E0BE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58A4BBF5-8154-4CB7-AD2B-2B21F3046C1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E11A003-844C-44A2-8A48-EC3E44B233F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0BEC741-BFFE-48C6-BAD2-51C5A5C615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F1E3A64-BD7E-4016-9E05-6C6AF1CE381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973CDBB-A89A-4553-B958-871E68930DB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6EAB93AC-D8A0-41EC-AEB5-BD85A22A44C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33F87723-A343-44DE-8E79-4F06A76F018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6E6B5656-1529-430B-B346-FAAE1AB8506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3"/>
            <a:ext cx="6919444" cy="479253"/>
          </a:xfrm>
        </p:spPr>
        <p:txBody>
          <a:bodyPr/>
          <a:lstStyle/>
          <a:p>
            <a:pPr>
              <a:lnSpc>
                <a:spcPct val="100000"/>
              </a:lnSpc>
              <a:spcBef>
                <a:spcPts val="600"/>
              </a:spcBef>
            </a:pPr>
            <a:r>
              <a:rPr lang="en-US" sz="3200">
                <a:ea typeface="Arial" charset="0"/>
                <a:cs typeface="Arial" panose="020B0604020202020204" pitchFamily="34" charset="0"/>
              </a:rPr>
              <a:t>Methods</a:t>
            </a:r>
            <a:endParaRPr lang="en-US" sz="2000">
              <a:ea typeface="Arial" charset="0"/>
              <a:cs typeface="Arial" panose="020B0604020202020204" pitchFamily="34" charset="0"/>
            </a:endParaRPr>
          </a:p>
          <a:p>
            <a:endParaRPr lang="en-US" sz="1400" b="1">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867841" y="1653348"/>
            <a:ext cx="7408317" cy="4685696"/>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dirty="0">
                <a:solidFill>
                  <a:srgbClr val="000000"/>
                </a:solidFill>
                <a:ea typeface="Arial" charset="0"/>
                <a:cs typeface="Arial" panose="020B0604020202020204" pitchFamily="34" charset="0"/>
              </a:rPr>
              <a:t>Mainstream claim: detached, value-free, rigorous empirical methodology</a:t>
            </a:r>
          </a:p>
          <a:p>
            <a:pPr>
              <a:lnSpc>
                <a:spcPct val="100000"/>
              </a:lnSpc>
              <a:spcBef>
                <a:spcPts val="600"/>
              </a:spcBef>
              <a:spcAft>
                <a:spcPts val="600"/>
              </a:spcAft>
            </a:pPr>
            <a:r>
              <a:rPr lang="en-US" sz="2400" dirty="0">
                <a:solidFill>
                  <a:srgbClr val="000000"/>
                </a:solidFill>
                <a:ea typeface="Arial" charset="0"/>
                <a:cs typeface="Arial" panose="020B0604020202020204" pitchFamily="34" charset="0"/>
              </a:rPr>
              <a:t>Feminist economists contest this claim to neutrality; </a:t>
            </a:r>
          </a:p>
          <a:p>
            <a:pPr marL="914400" lvl="2" indent="0">
              <a:lnSpc>
                <a:spcPct val="100000"/>
              </a:lnSpc>
              <a:spcBef>
                <a:spcPts val="600"/>
              </a:spcBef>
              <a:spcAft>
                <a:spcPts val="600"/>
              </a:spcAft>
              <a:buNone/>
            </a:pPr>
            <a:r>
              <a:rPr lang="en-US" sz="2400" dirty="0">
                <a:solidFill>
                  <a:srgbClr val="C00000"/>
                </a:solidFill>
                <a:ea typeface="Arial" charset="0"/>
                <a:cs typeface="Arial" panose="020B0604020202020204" pitchFamily="34" charset="0"/>
              </a:rPr>
              <a:t>critique</a:t>
            </a:r>
            <a:r>
              <a:rPr lang="en-US" sz="2400" dirty="0">
                <a:solidFill>
                  <a:srgbClr val="000000"/>
                </a:solidFill>
                <a:ea typeface="Arial" charset="0"/>
                <a:cs typeface="Arial" panose="020B0604020202020204" pitchFamily="34" charset="0"/>
              </a:rPr>
              <a:t> devaluation of alternative models and methods and mainstream emphasis of rigor over </a:t>
            </a:r>
            <a:r>
              <a:rPr lang="en-US" sz="2400" dirty="0">
                <a:solidFill>
                  <a:srgbClr val="C00000"/>
                </a:solidFill>
                <a:ea typeface="Arial" charset="0"/>
                <a:cs typeface="Arial" panose="020B0604020202020204" pitchFamily="34" charset="0"/>
              </a:rPr>
              <a:t>social relevance</a:t>
            </a:r>
            <a:endParaRPr lang="en-US" sz="1600" dirty="0">
              <a:solidFill>
                <a:srgbClr val="C00000"/>
              </a:solidFill>
              <a:ea typeface="Arial" charset="0"/>
              <a:cs typeface="Arial" panose="020B0604020202020204" pitchFamily="34" charset="0"/>
            </a:endParaRPr>
          </a:p>
          <a:p>
            <a:pPr>
              <a:lnSpc>
                <a:spcPct val="100000"/>
              </a:lnSpc>
              <a:spcBef>
                <a:spcPts val="600"/>
              </a:spcBef>
              <a:spcAft>
                <a:spcPts val="600"/>
              </a:spcAft>
            </a:pPr>
            <a:r>
              <a:rPr lang="en-US" sz="2400" dirty="0">
                <a:solidFill>
                  <a:srgbClr val="000000"/>
                </a:solidFill>
                <a:ea typeface="Arial" charset="0"/>
                <a:cs typeface="Arial" panose="020B0604020202020204" pitchFamily="34" charset="0"/>
              </a:rPr>
              <a:t>Instead:</a:t>
            </a:r>
          </a:p>
          <a:p>
            <a:pPr marL="342900" indent="-342900">
              <a:lnSpc>
                <a:spcPct val="100000"/>
              </a:lnSpc>
              <a:spcBef>
                <a:spcPts val="600"/>
              </a:spcBef>
              <a:spcAft>
                <a:spcPts val="600"/>
              </a:spcAft>
              <a:buFont typeface="Arial" panose="020B0604020202020204" pitchFamily="34" charset="0"/>
              <a:buChar char="•"/>
            </a:pPr>
            <a:r>
              <a:rPr lang="en-US" sz="2400" dirty="0">
                <a:solidFill>
                  <a:srgbClr val="000000"/>
                </a:solidFill>
                <a:ea typeface="Arial" charset="0"/>
                <a:cs typeface="Arial" panose="020B0604020202020204" pitchFamily="34" charset="0"/>
              </a:rPr>
              <a:t>Qualitative methods, archival research, </a:t>
            </a:r>
            <a:r>
              <a:rPr lang="en-US" sz="2400" dirty="0">
                <a:solidFill>
                  <a:srgbClr val="C00000"/>
                </a:solidFill>
                <a:ea typeface="Arial" charset="0"/>
                <a:cs typeface="Arial" panose="020B0604020202020204" pitchFamily="34" charset="0"/>
              </a:rPr>
              <a:t>mixed methods</a:t>
            </a:r>
            <a:endParaRPr lang="en-US" sz="2400" dirty="0">
              <a:solidFill>
                <a:srgbClr val="000000"/>
              </a:solidFill>
              <a:ea typeface="Arial" charset="0"/>
              <a:cs typeface="Arial" panose="020B0604020202020204" pitchFamily="34" charset="0"/>
            </a:endParaRPr>
          </a:p>
          <a:p>
            <a:pPr marL="342900" indent="-342900">
              <a:lnSpc>
                <a:spcPct val="100000"/>
              </a:lnSpc>
              <a:spcBef>
                <a:spcPts val="600"/>
              </a:spcBef>
              <a:spcAft>
                <a:spcPts val="600"/>
              </a:spcAft>
              <a:buFont typeface="Arial" panose="020B0604020202020204" pitchFamily="34" charset="0"/>
              <a:buChar char="•"/>
            </a:pPr>
            <a:r>
              <a:rPr lang="en-US" sz="2400" dirty="0">
                <a:solidFill>
                  <a:srgbClr val="000000"/>
                </a:solidFill>
                <a:ea typeface="Arial" charset="0"/>
                <a:cs typeface="Arial" panose="020B0604020202020204" pitchFamily="34" charset="0"/>
              </a:rPr>
              <a:t>Interdisciplinarity</a:t>
            </a:r>
          </a:p>
          <a:p>
            <a:pPr>
              <a:lnSpc>
                <a:spcPct val="100000"/>
              </a:lnSpc>
              <a:spcBef>
                <a:spcPts val="600"/>
              </a:spcBef>
              <a:spcAft>
                <a:spcPts val="600"/>
              </a:spcAft>
            </a:pPr>
            <a:r>
              <a:rPr lang="en-US" sz="2400" dirty="0">
                <a:solidFill>
                  <a:srgbClr val="000000"/>
                </a:solidFill>
                <a:ea typeface="Arial" charset="0"/>
                <a:cs typeface="Arial" panose="020B0604020202020204" pitchFamily="34" charset="0"/>
              </a:rPr>
              <a:t>(see </a:t>
            </a:r>
            <a:r>
              <a:rPr lang="en-US" sz="2400" dirty="0">
                <a:solidFill>
                  <a:schemeClr val="accent5">
                    <a:lumMod val="75000"/>
                  </a:schemeClr>
                </a:solidFill>
                <a:ea typeface="Arial" charset="0"/>
                <a:cs typeface="Arial" panose="020B0604020202020204" pitchFamily="34" charset="0"/>
              </a:rPr>
              <a:t>Kabeer 2020</a:t>
            </a:r>
            <a:r>
              <a:rPr lang="en-US" sz="2400" dirty="0">
                <a:solidFill>
                  <a:srgbClr val="000000"/>
                </a:solidFill>
                <a:ea typeface="Arial" charset="0"/>
                <a:cs typeface="Arial" panose="020B0604020202020204" pitchFamily="34" charset="0"/>
              </a:rPr>
              <a:t> on reading list)</a:t>
            </a:r>
          </a:p>
          <a:p>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23510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2171700" y="1970907"/>
            <a:ext cx="5127171" cy="3216135"/>
          </a:xfrm>
        </p:spPr>
        <p:txBody>
          <a:bodyPr/>
          <a:lstStyle/>
          <a:p>
            <a:pPr>
              <a:spcBef>
                <a:spcPts val="600"/>
              </a:spcBef>
              <a:spcAft>
                <a:spcPts val="1200"/>
              </a:spcAft>
            </a:pPr>
            <a:r>
              <a:rPr lang="en-US" sz="3200" dirty="0">
                <a:latin typeface="Arial" panose="020B0604020202020204" pitchFamily="34" charset="0"/>
                <a:cs typeface="Arial" panose="020B0604020202020204" pitchFamily="34" charset="0"/>
              </a:rPr>
              <a:t>Bringing together debates between feminist and other economists on work, care, preferences, and families:</a:t>
            </a:r>
          </a:p>
          <a:p>
            <a:pPr>
              <a:spcBef>
                <a:spcPts val="600"/>
              </a:spcBef>
              <a:spcAft>
                <a:spcPts val="1200"/>
              </a:spcAft>
            </a:pPr>
            <a:r>
              <a:rPr lang="en-US" sz="3200" dirty="0">
                <a:solidFill>
                  <a:srgbClr val="C00000"/>
                </a:solidFill>
                <a:latin typeface="Arial" panose="020B0604020202020204" pitchFamily="34" charset="0"/>
                <a:cs typeface="Arial" panose="020B0604020202020204" pitchFamily="34" charset="0"/>
              </a:rPr>
              <a:t>the gender wage gap </a:t>
            </a:r>
            <a:r>
              <a:rPr lang="en-US" sz="3200" dirty="0">
                <a:latin typeface="Arial" panose="020B060402020202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a:spcBef>
                <a:spcPts val="600"/>
              </a:spcBef>
              <a:spcAft>
                <a:spcPts val="1200"/>
              </a:spcAft>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79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783770" y="1335702"/>
            <a:ext cx="7826829" cy="5402555"/>
          </a:xfrm>
          <a:ln w="38100">
            <a:noFill/>
          </a:ln>
        </p:spPr>
        <p:txBody>
          <a:bodyPr lIns="365760" tIns="365760" rIns="365760" bIns="365760"/>
          <a:lstStyle/>
          <a:p>
            <a:pPr marL="342900" indent="-342900">
              <a:lnSpc>
                <a:spcPct val="100000"/>
              </a:lnSpc>
              <a:spcBef>
                <a:spcPts val="0"/>
              </a:spcBef>
              <a:spcAft>
                <a:spcPts val="600"/>
              </a:spcAft>
              <a:buFont typeface="Arial" panose="020B0604020202020204" pitchFamily="34" charset="0"/>
              <a:buChar char="•"/>
            </a:pPr>
            <a:r>
              <a:rPr lang="en-US" sz="2400" dirty="0">
                <a:solidFill>
                  <a:srgbClr val="000000"/>
                </a:solidFill>
                <a:cs typeface="Arial" panose="020B0604020202020204" pitchFamily="34" charset="0"/>
              </a:rPr>
              <a:t>What is feminist economics?</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Defining work</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Measuring economic activity</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Conceptualizing individuals and households</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Methods</a:t>
            </a:r>
            <a:endParaRPr lang="en-US" sz="3200" dirty="0">
              <a:solidFill>
                <a:srgbClr val="000000"/>
              </a:solidFill>
              <a:cs typeface="Arial" panose="020B0604020202020204" pitchFamily="34" charset="0"/>
            </a:endParaRPr>
          </a:p>
          <a:p>
            <a:pPr marL="342900" indent="-342900">
              <a:lnSpc>
                <a:spcPct val="100000"/>
              </a:lnSpc>
              <a:spcBef>
                <a:spcPts val="0"/>
              </a:spcBef>
              <a:spcAft>
                <a:spcPts val="600"/>
              </a:spcAft>
              <a:buFont typeface="Arial" panose="020B0604020202020204" pitchFamily="34" charset="0"/>
              <a:buChar char="•"/>
            </a:pPr>
            <a:r>
              <a:rPr lang="en-US" sz="2400" dirty="0">
                <a:solidFill>
                  <a:srgbClr val="000000"/>
                </a:solidFill>
                <a:cs typeface="Arial" panose="020B0604020202020204" pitchFamily="34" charset="0"/>
              </a:rPr>
              <a:t>Applications </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Gender gaps in pay</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Unpaid work and living standards</a:t>
            </a:r>
            <a:endParaRPr lang="en-US" sz="3200" dirty="0">
              <a:solidFill>
                <a:srgbClr val="000000"/>
              </a:solidFill>
              <a:cs typeface="Arial" panose="020B0604020202020204" pitchFamily="34" charset="0"/>
            </a:endParaRPr>
          </a:p>
          <a:p>
            <a:pPr marL="342900" indent="-342900">
              <a:lnSpc>
                <a:spcPct val="100000"/>
              </a:lnSpc>
              <a:spcBef>
                <a:spcPts val="0"/>
              </a:spcBef>
              <a:spcAft>
                <a:spcPts val="600"/>
              </a:spcAft>
              <a:buFont typeface="Arial" panose="020B0604020202020204" pitchFamily="34" charset="0"/>
              <a:buChar char="•"/>
            </a:pPr>
            <a:r>
              <a:rPr lang="en-US" sz="2400" dirty="0">
                <a:solidFill>
                  <a:srgbClr val="000000"/>
                </a:solidFill>
                <a:cs typeface="Arial" panose="020B0604020202020204" pitchFamily="34" charset="0"/>
              </a:rPr>
              <a:t>Macro questions </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Feminist macro models</a:t>
            </a:r>
          </a:p>
          <a:p>
            <a:pPr marL="1485900" lvl="2" indent="-342900">
              <a:lnSpc>
                <a:spcPct val="100000"/>
              </a:lnSpc>
              <a:spcBef>
                <a:spcPts val="0"/>
              </a:spcBef>
              <a:spcAft>
                <a:spcPts val="600"/>
              </a:spcAft>
            </a:pPr>
            <a:r>
              <a:rPr lang="en-US" dirty="0">
                <a:solidFill>
                  <a:srgbClr val="000000"/>
                </a:solidFill>
                <a:cs typeface="Arial" panose="020B0604020202020204" pitchFamily="34" charset="0"/>
              </a:rPr>
              <a:t>Crises and austerity</a:t>
            </a:r>
          </a:p>
          <a:p>
            <a:pPr marL="1485900" lvl="2" indent="-342900">
              <a:lnSpc>
                <a:spcPct val="100000"/>
              </a:lnSpc>
              <a:spcBef>
                <a:spcPts val="0"/>
              </a:spcBef>
              <a:spcAft>
                <a:spcPts val="600"/>
              </a:spcAft>
            </a:pPr>
            <a:endParaRPr lang="en-US" dirty="0">
              <a:solidFill>
                <a:srgbClr val="000000"/>
              </a:solidFill>
              <a:cs typeface="Arial" panose="020B0604020202020204" pitchFamily="34" charset="0"/>
            </a:endParaRPr>
          </a:p>
          <a:p>
            <a:pPr marL="1485900" lvl="2" indent="-342900">
              <a:lnSpc>
                <a:spcPct val="100000"/>
              </a:lnSpc>
              <a:spcBef>
                <a:spcPts val="0"/>
              </a:spcBef>
              <a:spcAft>
                <a:spcPts val="600"/>
              </a:spcAft>
            </a:pPr>
            <a:endParaRPr lang="en-US" sz="1400" dirty="0">
              <a:solidFill>
                <a:srgbClr val="000000"/>
              </a:solidFill>
              <a:cs typeface="Arial" panose="020B0604020202020204" pitchFamily="34" charset="0"/>
            </a:endParaRPr>
          </a:p>
          <a:p>
            <a:pPr>
              <a:lnSpc>
                <a:spcPct val="100000"/>
              </a:lnSpc>
              <a:spcBef>
                <a:spcPts val="0"/>
              </a:spcBef>
              <a:spcAft>
                <a:spcPts val="600"/>
              </a:spcAft>
            </a:pPr>
            <a:endParaRPr lang="en-US" sz="21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spcBef>
                <a:spcPts val="0"/>
              </a:spcBef>
              <a:spcAft>
                <a:spcPts val="600"/>
              </a:spcAft>
            </a:pPr>
            <a:endParaRPr lang="en-US" sz="1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9850330"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dirty="0">
                <a:ea typeface="Arial" charset="0"/>
                <a:cs typeface="Arial" panose="020B0604020202020204" pitchFamily="34" charset="0"/>
              </a:rPr>
              <a:t>Outline </a:t>
            </a:r>
          </a:p>
        </p:txBody>
      </p:sp>
    </p:spTree>
    <p:extLst>
      <p:ext uri="{BB962C8B-B14F-4D97-AF65-F5344CB8AC3E}">
        <p14:creationId xmlns:p14="http://schemas.microsoft.com/office/powerpoint/2010/main" val="25760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35935" y="723014"/>
            <a:ext cx="6289454" cy="43593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a:latin typeface="+mn-lt"/>
              </a:rPr>
              <a:t>The gender wage gap in the UK</a:t>
            </a:r>
          </a:p>
        </p:txBody>
      </p:sp>
      <p:pic>
        <p:nvPicPr>
          <p:cNvPr id="5125" name="New picture"/>
          <p:cNvPicPr/>
          <p:nvPr/>
        </p:nvPicPr>
        <p:blipFill>
          <a:blip r:embed="rId3"/>
          <a:stretch>
            <a:fillRect/>
          </a:stretch>
        </p:blipFill>
        <p:spPr>
          <a:xfrm>
            <a:off x="1442695" y="1453326"/>
            <a:ext cx="6253506" cy="4699729"/>
          </a:xfrm>
          <a:prstGeom prst="rect">
            <a:avLst/>
          </a:prstGeom>
        </p:spPr>
      </p:pic>
      <p:sp>
        <p:nvSpPr>
          <p:cNvPr id="2" name="Title 1">
            <a:extLst>
              <a:ext uri="{FF2B5EF4-FFF2-40B4-BE49-F238E27FC236}">
                <a16:creationId xmlns:a16="http://schemas.microsoft.com/office/drawing/2014/main" id="{62576CE2-7994-5D22-1BA3-CDE72CE32FEF}"/>
              </a:ext>
            </a:extLst>
          </p:cNvPr>
          <p:cNvSpPr txBox="1">
            <a:spLocks/>
          </p:cNvSpPr>
          <p:nvPr/>
        </p:nvSpPr>
        <p:spPr bwMode="auto">
          <a:xfrm>
            <a:off x="945136" y="6153055"/>
            <a:ext cx="7402286"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a:t>
            </a:r>
            <a:r>
              <a:rPr lang="en-US" b="0" dirty="0">
                <a:latin typeface="+mn-lt"/>
              </a:rPr>
              <a:t>: Costa Dias et al. 2021 (</a:t>
            </a:r>
            <a:r>
              <a:rPr lang="en-US" b="0" dirty="0">
                <a:latin typeface="+mn-lt"/>
                <a:hlinkClick r:id="rId4"/>
              </a:rPr>
              <a:t>https://doi.org/10.1093/oxrep/graa053</a:t>
            </a:r>
            <a:r>
              <a:rPr lang="en-US" b="0" dirty="0">
                <a:latin typeface="+mn-lt"/>
              </a:rPr>
              <a:t>). LFS 1993–2018. The gender wage gap is the percent difference in male and female average hourly wages.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27078" y="676527"/>
            <a:ext cx="6280551" cy="75993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a:latin typeface="+mn-lt"/>
              </a:rPr>
              <a:t>By highest educational qualification …</a:t>
            </a:r>
          </a:p>
        </p:txBody>
      </p:sp>
      <p:sp>
        <p:nvSpPr>
          <p:cNvPr id="6" name="Title 1">
            <a:extLst>
              <a:ext uri="{FF2B5EF4-FFF2-40B4-BE49-F238E27FC236}">
                <a16:creationId xmlns:a16="http://schemas.microsoft.com/office/drawing/2014/main" id="{8B404042-5A1F-493D-A6FC-9801B2924300}"/>
              </a:ext>
            </a:extLst>
          </p:cNvPr>
          <p:cNvSpPr txBox="1">
            <a:spLocks/>
          </p:cNvSpPr>
          <p:nvPr/>
        </p:nvSpPr>
        <p:spPr bwMode="auto">
          <a:xfrm>
            <a:off x="948158" y="5975971"/>
            <a:ext cx="7402286"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a:t>
            </a:r>
            <a:r>
              <a:rPr lang="en-US" b="0" dirty="0">
                <a:latin typeface="+mn-lt"/>
              </a:rPr>
              <a:t>: Costa Dias et al. 2021 (</a:t>
            </a:r>
            <a:r>
              <a:rPr lang="en-US" b="0" dirty="0">
                <a:latin typeface="+mn-lt"/>
                <a:hlinkClick r:id="rId3"/>
              </a:rPr>
              <a:t>https://doi.org/10.1093/oxrep/graa053</a:t>
            </a:r>
            <a:r>
              <a:rPr lang="en-US" b="0" dirty="0">
                <a:latin typeface="+mn-lt"/>
              </a:rPr>
              <a:t>). LFS 1993–2018. The gender wage gap is the percent difference in male and female average hourly wages.</a:t>
            </a:r>
          </a:p>
        </p:txBody>
      </p:sp>
      <p:pic>
        <p:nvPicPr>
          <p:cNvPr id="5" name="New picture">
            <a:extLst>
              <a:ext uri="{FF2B5EF4-FFF2-40B4-BE49-F238E27FC236}">
                <a16:creationId xmlns:a16="http://schemas.microsoft.com/office/drawing/2014/main" id="{5A9C8BB6-341D-429A-A4BE-71FB8C06C69F}"/>
              </a:ext>
            </a:extLst>
          </p:cNvPr>
          <p:cNvPicPr/>
          <p:nvPr/>
        </p:nvPicPr>
        <p:blipFill>
          <a:blip r:embed="rId4"/>
          <a:stretch>
            <a:fillRect/>
          </a:stretch>
        </p:blipFill>
        <p:spPr>
          <a:xfrm>
            <a:off x="1384131" y="1436465"/>
            <a:ext cx="6201566" cy="4522527"/>
          </a:xfrm>
          <a:prstGeom prst="rect">
            <a:avLst/>
          </a:prstGeom>
        </p:spPr>
      </p:pic>
    </p:spTree>
    <p:extLst>
      <p:ext uri="{BB962C8B-B14F-4D97-AF65-F5344CB8AC3E}">
        <p14:creationId xmlns:p14="http://schemas.microsoft.com/office/powerpoint/2010/main" val="3387540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541124" y="2414426"/>
            <a:ext cx="6041204" cy="2250041"/>
          </a:xfrm>
        </p:spPr>
        <p:txBody>
          <a:bodyPr/>
          <a:lstStyle/>
          <a:p>
            <a:pPr>
              <a:spcBef>
                <a:spcPts val="600"/>
              </a:spcBef>
              <a:spcAft>
                <a:spcPts val="1200"/>
              </a:spcAft>
            </a:pPr>
            <a:r>
              <a:rPr lang="en-US" sz="3600" dirty="0">
                <a:solidFill>
                  <a:srgbClr val="C00000"/>
                </a:solidFill>
                <a:cs typeface="Arial" panose="020B0604020202020204" pitchFamily="34" charset="0"/>
              </a:rPr>
              <a:t>What could be some explanations for why women, on average, earn less than men?</a:t>
            </a:r>
          </a:p>
          <a:p>
            <a:pPr>
              <a:spcBef>
                <a:spcPts val="600"/>
              </a:spcBef>
              <a:spcAft>
                <a:spcPts val="1200"/>
              </a:spcAft>
            </a:pPr>
            <a:endParaRPr lang="en-US" sz="3600" dirty="0">
              <a:cs typeface="Arial" panose="020B0604020202020204" pitchFamily="34" charset="0"/>
            </a:endParaRPr>
          </a:p>
        </p:txBody>
      </p:sp>
    </p:spTree>
    <p:extLst>
      <p:ext uri="{BB962C8B-B14F-4D97-AF65-F5344CB8AC3E}">
        <p14:creationId xmlns:p14="http://schemas.microsoft.com/office/powerpoint/2010/main" val="766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09711" y="615309"/>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Firms, industries, and occupations</a:t>
            </a:r>
          </a:p>
        </p:txBody>
      </p:sp>
      <p:sp>
        <p:nvSpPr>
          <p:cNvPr id="2" name="TextBox 1">
            <a:extLst>
              <a:ext uri="{FF2B5EF4-FFF2-40B4-BE49-F238E27FC236}">
                <a16:creationId xmlns:a16="http://schemas.microsoft.com/office/drawing/2014/main" id="{69A68483-C028-312B-F104-F5A9A2FA235A}"/>
              </a:ext>
            </a:extLst>
          </p:cNvPr>
          <p:cNvSpPr txBox="1"/>
          <p:nvPr/>
        </p:nvSpPr>
        <p:spPr>
          <a:xfrm>
            <a:off x="772966" y="1543010"/>
            <a:ext cx="8082935" cy="4893647"/>
          </a:xfrm>
          <a:prstGeom prst="rect">
            <a:avLst/>
          </a:prstGeom>
          <a:noFill/>
        </p:spPr>
        <p:txBody>
          <a:bodyPr wrap="square" rtlCol="0">
            <a:spAutoFit/>
          </a:bodyPr>
          <a:lstStyle/>
          <a:p>
            <a:r>
              <a:rPr lang="en-US" sz="2400" dirty="0">
                <a:solidFill>
                  <a:srgbClr val="C00000"/>
                </a:solidFill>
              </a:rPr>
              <a:t>Occupation</a:t>
            </a:r>
            <a:r>
              <a:rPr lang="en-US" sz="2400" dirty="0"/>
              <a:t> and </a:t>
            </a:r>
            <a:r>
              <a:rPr lang="en-US" sz="2400" dirty="0">
                <a:solidFill>
                  <a:srgbClr val="C00000"/>
                </a:solidFill>
              </a:rPr>
              <a:t>industry</a:t>
            </a:r>
            <a:r>
              <a:rPr lang="en-US" sz="2400" dirty="0"/>
              <a:t> are now the biggest explanators of gender wage differences (</a:t>
            </a:r>
            <a:r>
              <a:rPr lang="en-US" sz="2400" dirty="0">
                <a:solidFill>
                  <a:srgbClr val="0070C0"/>
                </a:solidFill>
              </a:rPr>
              <a:t>Blau and Kahn 2017</a:t>
            </a:r>
            <a:r>
              <a:rPr lang="en-US" sz="2400" dirty="0"/>
              <a:t> for the U.S.)</a:t>
            </a:r>
          </a:p>
          <a:p>
            <a:endParaRPr lang="en-US" sz="2400" dirty="0"/>
          </a:p>
          <a:p>
            <a:r>
              <a:rPr lang="en-US" sz="2400" dirty="0">
                <a:solidFill>
                  <a:srgbClr val="0070C0"/>
                </a:solidFill>
              </a:rPr>
              <a:t>Jewell et al. (2020)</a:t>
            </a:r>
            <a:r>
              <a:rPr lang="en-US" sz="2400" dirty="0"/>
              <a:t> find that </a:t>
            </a:r>
            <a:r>
              <a:rPr lang="en-US" sz="2400" dirty="0">
                <a:solidFill>
                  <a:srgbClr val="C00000"/>
                </a:solidFill>
              </a:rPr>
              <a:t>16%</a:t>
            </a:r>
            <a:r>
              <a:rPr lang="en-US" sz="2400" dirty="0"/>
              <a:t> of the gender wage gap in the U.K. is accounted for by </a:t>
            </a:r>
            <a:r>
              <a:rPr lang="en-US" sz="2400" dirty="0">
                <a:solidFill>
                  <a:srgbClr val="C00000"/>
                </a:solidFill>
              </a:rPr>
              <a:t>firms</a:t>
            </a:r>
            <a:r>
              <a:rPr lang="en-US" sz="2400" dirty="0"/>
              <a:t>:</a:t>
            </a:r>
          </a:p>
          <a:p>
            <a:endParaRPr lang="en-US" sz="2400" dirty="0"/>
          </a:p>
          <a:p>
            <a:pPr marL="742950" lvl="1" indent="-285750">
              <a:buFont typeface="Arial" panose="020B0604020202020204" pitchFamily="34" charset="0"/>
              <a:buChar char="•"/>
            </a:pPr>
            <a:r>
              <a:rPr lang="en-US" sz="2400" dirty="0"/>
              <a:t>Men locate in firms that pay higher wages to </a:t>
            </a:r>
            <a:r>
              <a:rPr lang="en-US" sz="2400" i="1" dirty="0"/>
              <a:t>all</a:t>
            </a:r>
            <a:r>
              <a:rPr lang="en-US" sz="2400" dirty="0"/>
              <a:t> their employees</a:t>
            </a:r>
          </a:p>
          <a:p>
            <a:pPr marL="742950" lvl="1" indent="-285750">
              <a:buFont typeface="Arial" panose="020B0604020202020204" pitchFamily="34" charset="0"/>
              <a:buChar char="•"/>
            </a:pPr>
            <a:r>
              <a:rPr lang="en-US" sz="2400" dirty="0"/>
              <a:t>The equivalent contribution from occupations is just 6 percent.</a:t>
            </a:r>
          </a:p>
          <a:p>
            <a:pPr lvl="1"/>
            <a:endParaRPr lang="en-US" sz="2400" dirty="0"/>
          </a:p>
          <a:p>
            <a:r>
              <a:rPr lang="en-US" sz="2400" dirty="0">
                <a:solidFill>
                  <a:srgbClr val="C00000"/>
                </a:solidFill>
              </a:rPr>
              <a:t>Why does where you work matter so much for gender pay inequality?</a:t>
            </a:r>
          </a:p>
        </p:txBody>
      </p:sp>
    </p:spTree>
    <p:extLst>
      <p:ext uri="{BB962C8B-B14F-4D97-AF65-F5344CB8AC3E}">
        <p14:creationId xmlns:p14="http://schemas.microsoft.com/office/powerpoint/2010/main" val="3613931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97185" y="728044"/>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Care sector employment</a:t>
            </a:r>
          </a:p>
        </p:txBody>
      </p:sp>
      <p:sp>
        <p:nvSpPr>
          <p:cNvPr id="4" name="Title 1">
            <a:extLst>
              <a:ext uri="{FF2B5EF4-FFF2-40B4-BE49-F238E27FC236}">
                <a16:creationId xmlns:a16="http://schemas.microsoft.com/office/drawing/2014/main" id="{235E59E5-AC21-E72A-626F-EC7409FCE7A0}"/>
              </a:ext>
            </a:extLst>
          </p:cNvPr>
          <p:cNvSpPr txBox="1">
            <a:spLocks/>
          </p:cNvSpPr>
          <p:nvPr/>
        </p:nvSpPr>
        <p:spPr bwMode="auto">
          <a:xfrm>
            <a:off x="1853863" y="5909141"/>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a:t>
            </a:r>
            <a:r>
              <a:rPr lang="en-US" sz="1400" b="0" dirty="0">
                <a:latin typeface="+mn-lt"/>
              </a:rPr>
              <a:t>: Current Population Survey data for the U.S. from 2013-2019. Restricted to full-time, full-year, private sector employees.</a:t>
            </a:r>
          </a:p>
        </p:txBody>
      </p:sp>
      <p:pic>
        <p:nvPicPr>
          <p:cNvPr id="5" name="New picture">
            <a:extLst>
              <a:ext uri="{FF2B5EF4-FFF2-40B4-BE49-F238E27FC236}">
                <a16:creationId xmlns:a16="http://schemas.microsoft.com/office/drawing/2014/main" id="{634779F2-B10A-7071-3FE4-501BC82C42C7}"/>
              </a:ext>
            </a:extLst>
          </p:cNvPr>
          <p:cNvPicPr/>
          <p:nvPr/>
        </p:nvPicPr>
        <p:blipFill>
          <a:blip r:embed="rId3"/>
          <a:srcRect/>
          <a:stretch/>
        </p:blipFill>
        <p:spPr>
          <a:xfrm>
            <a:off x="1181437" y="1632356"/>
            <a:ext cx="6466562" cy="4276785"/>
          </a:xfrm>
          <a:prstGeom prst="rect">
            <a:avLst/>
          </a:prstGeom>
        </p:spPr>
      </p:pic>
    </p:spTree>
    <p:extLst>
      <p:ext uri="{BB962C8B-B14F-4D97-AF65-F5344CB8AC3E}">
        <p14:creationId xmlns:p14="http://schemas.microsoft.com/office/powerpoint/2010/main" val="19907660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97185" y="728044"/>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Care sector penalties</a:t>
            </a:r>
          </a:p>
        </p:txBody>
      </p:sp>
      <p:sp>
        <p:nvSpPr>
          <p:cNvPr id="3" name="TextBox 2">
            <a:extLst>
              <a:ext uri="{FF2B5EF4-FFF2-40B4-BE49-F238E27FC236}">
                <a16:creationId xmlns:a16="http://schemas.microsoft.com/office/drawing/2014/main" id="{0C2CEDE0-2D5E-37C4-9F98-EC6A3D7FB3E3}"/>
              </a:ext>
            </a:extLst>
          </p:cNvPr>
          <p:cNvSpPr txBox="1"/>
          <p:nvPr/>
        </p:nvSpPr>
        <p:spPr>
          <a:xfrm>
            <a:off x="5758160" y="2041742"/>
            <a:ext cx="2988656" cy="3108543"/>
          </a:xfrm>
          <a:prstGeom prst="rect">
            <a:avLst/>
          </a:prstGeom>
          <a:noFill/>
        </p:spPr>
        <p:txBody>
          <a:bodyPr wrap="square">
            <a:spAutoFit/>
          </a:bodyPr>
          <a:lstStyle/>
          <a:p>
            <a:pPr lvl="1">
              <a:lnSpc>
                <a:spcPct val="100000"/>
              </a:lnSpc>
              <a:spcBef>
                <a:spcPts val="0"/>
              </a:spcBef>
              <a:spcAft>
                <a:spcPts val="600"/>
              </a:spcAft>
            </a:pPr>
            <a:r>
              <a:rPr lang="en-GB" sz="3200" dirty="0">
                <a:solidFill>
                  <a:srgbClr val="C00000"/>
                </a:solidFill>
                <a:ea typeface="Arial" charset="0"/>
                <a:cs typeface="Arial" panose="020B0604020202020204" pitchFamily="34" charset="0"/>
              </a:rPr>
              <a:t>Why do care providers earn so little?</a:t>
            </a:r>
          </a:p>
          <a:p>
            <a:pPr lvl="1">
              <a:lnSpc>
                <a:spcPct val="100000"/>
              </a:lnSpc>
              <a:spcBef>
                <a:spcPts val="0"/>
              </a:spcBef>
              <a:spcAft>
                <a:spcPts val="600"/>
              </a:spcAft>
            </a:pPr>
            <a:endParaRPr lang="en-GB" sz="1800" dirty="0">
              <a:solidFill>
                <a:srgbClr val="000000"/>
              </a:solidFill>
              <a:ea typeface="Arial" charset="0"/>
              <a:cs typeface="Arial" panose="020B0604020202020204" pitchFamily="34" charset="0"/>
            </a:endParaRPr>
          </a:p>
          <a:p>
            <a:pPr lvl="1">
              <a:lnSpc>
                <a:spcPct val="100000"/>
              </a:lnSpc>
              <a:spcBef>
                <a:spcPts val="0"/>
              </a:spcBef>
              <a:spcAft>
                <a:spcPts val="600"/>
              </a:spcAft>
            </a:pPr>
            <a:r>
              <a:rPr lang="en-GB" sz="1800" dirty="0">
                <a:solidFill>
                  <a:srgbClr val="000000"/>
                </a:solidFill>
                <a:ea typeface="Arial" charset="0"/>
                <a:cs typeface="Arial" panose="020B0604020202020204" pitchFamily="34" charset="0"/>
              </a:rPr>
              <a:t>See </a:t>
            </a:r>
            <a:r>
              <a:rPr lang="en-GB" sz="1800" dirty="0">
                <a:solidFill>
                  <a:schemeClr val="accent5">
                    <a:lumMod val="75000"/>
                  </a:schemeClr>
                </a:solidFill>
                <a:ea typeface="Arial" charset="0"/>
                <a:cs typeface="Arial" panose="020B0604020202020204" pitchFamily="34" charset="0"/>
              </a:rPr>
              <a:t>England and Folbre 1999 </a:t>
            </a:r>
            <a:r>
              <a:rPr lang="en-GB" sz="1800" dirty="0">
                <a:solidFill>
                  <a:srgbClr val="000000"/>
                </a:solidFill>
                <a:ea typeface="Arial" charset="0"/>
                <a:cs typeface="Arial" panose="020B0604020202020204" pitchFamily="34" charset="0"/>
              </a:rPr>
              <a:t>for early feminist theorizations of the cost of doing care work.</a:t>
            </a:r>
          </a:p>
        </p:txBody>
      </p:sp>
      <p:sp>
        <p:nvSpPr>
          <p:cNvPr id="2" name="Title 1">
            <a:extLst>
              <a:ext uri="{FF2B5EF4-FFF2-40B4-BE49-F238E27FC236}">
                <a16:creationId xmlns:a16="http://schemas.microsoft.com/office/drawing/2014/main" id="{10DE7B9C-2906-CA0C-48E9-F4A8EA51E2C2}"/>
              </a:ext>
            </a:extLst>
          </p:cNvPr>
          <p:cNvSpPr txBox="1">
            <a:spLocks/>
          </p:cNvSpPr>
          <p:nvPr/>
        </p:nvSpPr>
        <p:spPr bwMode="auto">
          <a:xfrm>
            <a:off x="650848" y="5921667"/>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a:t>
            </a:r>
            <a:r>
              <a:rPr lang="en-US" sz="1400" b="0" dirty="0">
                <a:latin typeface="+mn-lt"/>
              </a:rPr>
              <a:t>: Current Population Survey data for the U.S. from 2013-2019. Restricted to full-time, full-year, private sector employees.</a:t>
            </a:r>
          </a:p>
        </p:txBody>
      </p:sp>
      <p:pic>
        <p:nvPicPr>
          <p:cNvPr id="6" name="New picture">
            <a:extLst>
              <a:ext uri="{FF2B5EF4-FFF2-40B4-BE49-F238E27FC236}">
                <a16:creationId xmlns:a16="http://schemas.microsoft.com/office/drawing/2014/main" id="{FBA98F17-99DD-D75E-4166-CCF6D076FC16}"/>
              </a:ext>
            </a:extLst>
          </p:cNvPr>
          <p:cNvPicPr/>
          <p:nvPr/>
        </p:nvPicPr>
        <p:blipFill>
          <a:blip r:embed="rId3"/>
          <a:srcRect/>
          <a:stretch/>
        </p:blipFill>
        <p:spPr>
          <a:xfrm>
            <a:off x="822400" y="1444221"/>
            <a:ext cx="4764208" cy="4477446"/>
          </a:xfrm>
          <a:prstGeom prst="rect">
            <a:avLst/>
          </a:prstGeom>
        </p:spPr>
      </p:pic>
    </p:spTree>
    <p:extLst>
      <p:ext uri="{BB962C8B-B14F-4D97-AF65-F5344CB8AC3E}">
        <p14:creationId xmlns:p14="http://schemas.microsoft.com/office/powerpoint/2010/main" val="140151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59735" y="783771"/>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2400" b="0" dirty="0">
                <a:latin typeface="+mn-lt"/>
              </a:rPr>
              <a:t>Gender wage gap by birth of first child in the UK</a:t>
            </a:r>
          </a:p>
        </p:txBody>
      </p:sp>
      <p:sp>
        <p:nvSpPr>
          <p:cNvPr id="6" name="Title 1">
            <a:extLst>
              <a:ext uri="{FF2B5EF4-FFF2-40B4-BE49-F238E27FC236}">
                <a16:creationId xmlns:a16="http://schemas.microsoft.com/office/drawing/2014/main" id="{8B404042-5A1F-493D-A6FC-9801B2924300}"/>
              </a:ext>
            </a:extLst>
          </p:cNvPr>
          <p:cNvSpPr txBox="1">
            <a:spLocks/>
          </p:cNvSpPr>
          <p:nvPr/>
        </p:nvSpPr>
        <p:spPr bwMode="auto">
          <a:xfrm>
            <a:off x="1853863" y="5909141"/>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200" b="0" i="1">
                <a:latin typeface="+mn-lt"/>
              </a:rPr>
              <a:t>Source</a:t>
            </a:r>
            <a:r>
              <a:rPr lang="en-US" sz="1200" b="0">
                <a:latin typeface="+mn-lt"/>
              </a:rPr>
              <a:t>: Costa Dias et al. 2021 (</a:t>
            </a:r>
            <a:r>
              <a:rPr lang="en-US" sz="1200" b="0">
                <a:latin typeface="+mn-lt"/>
                <a:hlinkClick r:id="rId3"/>
              </a:rPr>
              <a:t>https://doi.org/10.1093/oxrep/graa053</a:t>
            </a:r>
            <a:r>
              <a:rPr lang="en-US" sz="1200" b="0">
                <a:latin typeface="+mn-lt"/>
              </a:rPr>
              <a:t>). LFS 1993–2018. The gender wage gap is the percent difference in male and female average hourly wages.</a:t>
            </a:r>
          </a:p>
        </p:txBody>
      </p:sp>
      <p:pic>
        <p:nvPicPr>
          <p:cNvPr id="7" name="New picture">
            <a:extLst>
              <a:ext uri="{FF2B5EF4-FFF2-40B4-BE49-F238E27FC236}">
                <a16:creationId xmlns:a16="http://schemas.microsoft.com/office/drawing/2014/main" id="{4DBEE275-EE7B-4514-8BFB-EB72FD43DD96}"/>
              </a:ext>
            </a:extLst>
          </p:cNvPr>
          <p:cNvPicPr/>
          <p:nvPr/>
        </p:nvPicPr>
        <p:blipFill>
          <a:blip r:embed="rId4"/>
          <a:stretch>
            <a:fillRect/>
          </a:stretch>
        </p:blipFill>
        <p:spPr>
          <a:xfrm>
            <a:off x="1745005" y="1557888"/>
            <a:ext cx="5943600" cy="4326856"/>
          </a:xfrm>
          <a:prstGeom prst="rect">
            <a:avLst/>
          </a:prstGeom>
        </p:spPr>
      </p:pic>
    </p:spTree>
    <p:extLst>
      <p:ext uri="{BB962C8B-B14F-4D97-AF65-F5344CB8AC3E}">
        <p14:creationId xmlns:p14="http://schemas.microsoft.com/office/powerpoint/2010/main" val="42818880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766916" y="1453019"/>
            <a:ext cx="7443019" cy="4772417"/>
          </a:xfrm>
        </p:spPr>
        <p:txBody>
          <a:bodyPr/>
          <a:lstStyle/>
          <a:p>
            <a:pPr>
              <a:spcBef>
                <a:spcPts val="600"/>
              </a:spcBef>
              <a:spcAft>
                <a:spcPts val="1200"/>
              </a:spcAft>
            </a:pPr>
            <a:r>
              <a:rPr lang="en-US" sz="2400" dirty="0">
                <a:cs typeface="Arial" panose="020B0604020202020204" pitchFamily="34" charset="0"/>
              </a:rPr>
              <a:t>“</a:t>
            </a:r>
            <a:r>
              <a:rPr lang="en-US" sz="2400" dirty="0">
                <a:solidFill>
                  <a:srgbClr val="C00000"/>
                </a:solidFill>
                <a:cs typeface="Arial" panose="020B0604020202020204" pitchFamily="34" charset="0"/>
              </a:rPr>
              <a:t>markets work efficiently and therefore </a:t>
            </a:r>
            <a:r>
              <a:rPr lang="en-US" sz="2400" dirty="0">
                <a:cs typeface="Arial" panose="020B0604020202020204" pitchFamily="34" charset="0"/>
              </a:rPr>
              <a:t>… if some groups earn systematically less than others, it must be because they are less productive, or because they have chosen jobs that are more pleasant or flexible and therefore pay less” (Lundberg, p. 11)</a:t>
            </a:r>
          </a:p>
          <a:p>
            <a:pPr>
              <a:spcBef>
                <a:spcPts val="600"/>
              </a:spcBef>
              <a:spcAft>
                <a:spcPts val="1200"/>
              </a:spcAft>
            </a:pPr>
            <a:r>
              <a:rPr lang="en-US" sz="2400" dirty="0">
                <a:cs typeface="Arial" panose="020B0604020202020204" pitchFamily="34" charset="0"/>
              </a:rPr>
              <a:t>For example:</a:t>
            </a:r>
          </a:p>
          <a:p>
            <a:pPr lvl="1">
              <a:spcBef>
                <a:spcPts val="600"/>
              </a:spcBef>
              <a:spcAft>
                <a:spcPts val="1200"/>
              </a:spcAft>
            </a:pPr>
            <a:r>
              <a:rPr lang="en-US" sz="2000" dirty="0">
                <a:cs typeface="Arial" panose="020B0604020202020204" pitchFamily="34" charset="0"/>
              </a:rPr>
              <a:t>Care jobs pay less because they satisfy social/altruistic preferences (compensating differentials)</a:t>
            </a:r>
          </a:p>
          <a:p>
            <a:pPr lvl="1">
              <a:spcBef>
                <a:spcPts val="600"/>
              </a:spcBef>
              <a:spcAft>
                <a:spcPts val="1200"/>
              </a:spcAft>
            </a:pPr>
            <a:r>
              <a:rPr lang="en-US" sz="2000" dirty="0">
                <a:cs typeface="Arial" panose="020B0604020202020204" pitchFamily="34" charset="0"/>
              </a:rPr>
              <a:t>Mothers are paid less because they choose flexible jobs or because they are less productive</a:t>
            </a:r>
          </a:p>
          <a:p>
            <a:pPr lvl="1">
              <a:spcBef>
                <a:spcPts val="600"/>
              </a:spcBef>
              <a:spcAft>
                <a:spcPts val="1200"/>
              </a:spcAft>
            </a:pPr>
            <a:r>
              <a:rPr lang="en-US" sz="2000" dirty="0">
                <a:cs typeface="Arial" panose="020B0604020202020204" pitchFamily="34" charset="0"/>
              </a:rPr>
              <a:t>Women specialize in childcare and men in paid work because of comparative advantage (therefore maximize household welfare) (Becker)</a:t>
            </a:r>
          </a:p>
        </p:txBody>
      </p:sp>
      <p:sp>
        <p:nvSpPr>
          <p:cNvPr id="2" name="Title 1">
            <a:extLst>
              <a:ext uri="{FF2B5EF4-FFF2-40B4-BE49-F238E27FC236}">
                <a16:creationId xmlns:a16="http://schemas.microsoft.com/office/drawing/2014/main" id="{CE4CE64D-B7C1-48A4-831A-D55341D5DCE6}"/>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2800" b="0" dirty="0">
                <a:latin typeface="+mn-lt"/>
              </a:rPr>
              <a:t>Mainstream economics and market bias</a:t>
            </a:r>
          </a:p>
        </p:txBody>
      </p:sp>
    </p:spTree>
    <p:extLst>
      <p:ext uri="{BB962C8B-B14F-4D97-AF65-F5344CB8AC3E}">
        <p14:creationId xmlns:p14="http://schemas.microsoft.com/office/powerpoint/2010/main" val="33453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377864" y="1596104"/>
            <a:ext cx="6501008" cy="4792170"/>
          </a:xfrm>
        </p:spPr>
        <p:txBody>
          <a:bodyPr/>
          <a:lstStyle/>
          <a:p>
            <a:pPr>
              <a:spcBef>
                <a:spcPts val="600"/>
              </a:spcBef>
              <a:spcAft>
                <a:spcPts val="1200"/>
              </a:spcAft>
            </a:pPr>
            <a:r>
              <a:rPr lang="en-US" dirty="0">
                <a:cs typeface="Arial" panose="020B0604020202020204" pitchFamily="34" charset="0"/>
              </a:rPr>
              <a:t>Feminist interventions on debates on </a:t>
            </a:r>
            <a:r>
              <a:rPr lang="en-US" dirty="0">
                <a:solidFill>
                  <a:srgbClr val="C00000"/>
                </a:solidFill>
                <a:cs typeface="Arial" panose="020B0604020202020204" pitchFamily="34" charset="0"/>
              </a:rPr>
              <a:t>the gender gaps </a:t>
            </a:r>
            <a:r>
              <a:rPr lang="en-US" dirty="0">
                <a:cs typeface="Arial" panose="020B0604020202020204" pitchFamily="34" charset="0"/>
              </a:rPr>
              <a:t>in the </a:t>
            </a:r>
            <a:r>
              <a:rPr lang="en-US" dirty="0">
                <a:solidFill>
                  <a:srgbClr val="C00000"/>
                </a:solidFill>
                <a:cs typeface="Arial" panose="020B0604020202020204" pitchFamily="34" charset="0"/>
              </a:rPr>
              <a:t>labor market</a:t>
            </a:r>
            <a:r>
              <a:rPr lang="en-US" dirty="0">
                <a:cs typeface="Arial" panose="020B0604020202020204" pitchFamily="34" charset="0"/>
              </a:rPr>
              <a:t>:</a:t>
            </a:r>
          </a:p>
          <a:p>
            <a:pPr marL="457200" lvl="1" indent="0">
              <a:spcBef>
                <a:spcPts val="600"/>
              </a:spcBef>
              <a:spcAft>
                <a:spcPts val="1200"/>
              </a:spcAft>
              <a:buNone/>
            </a:pPr>
            <a:r>
              <a:rPr lang="en-US" sz="2800" dirty="0">
                <a:cs typeface="Arial" panose="020B0604020202020204" pitchFamily="34" charset="0"/>
              </a:rPr>
              <a:t>Compensating differentials vs. care penalties</a:t>
            </a:r>
          </a:p>
          <a:p>
            <a:pPr marL="457200" lvl="1" indent="0">
              <a:spcBef>
                <a:spcPts val="600"/>
              </a:spcBef>
              <a:spcAft>
                <a:spcPts val="1200"/>
              </a:spcAft>
              <a:buNone/>
            </a:pPr>
            <a:r>
              <a:rPr lang="en-US" sz="2800" dirty="0">
                <a:cs typeface="Arial" panose="020B0604020202020204" pitchFamily="34" charset="0"/>
              </a:rPr>
              <a:t>Human capital theory vs. devaluation of “feminine” jobs/tasks </a:t>
            </a:r>
          </a:p>
          <a:p>
            <a:pPr marL="457200" lvl="1" indent="0">
              <a:spcBef>
                <a:spcPts val="600"/>
              </a:spcBef>
              <a:spcAft>
                <a:spcPts val="1200"/>
              </a:spcAft>
              <a:buNone/>
            </a:pPr>
            <a:r>
              <a:rPr lang="en-US" sz="2800" dirty="0">
                <a:cs typeface="Arial" panose="020B0604020202020204" pitchFamily="34" charset="0"/>
              </a:rPr>
              <a:t>Specialization: “comparative advantage” or social norms?</a:t>
            </a:r>
          </a:p>
        </p:txBody>
      </p:sp>
    </p:spTree>
    <p:extLst>
      <p:ext uri="{BB962C8B-B14F-4D97-AF65-F5344CB8AC3E}">
        <p14:creationId xmlns:p14="http://schemas.microsoft.com/office/powerpoint/2010/main" val="30650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174248" y="1433400"/>
            <a:ext cx="7205959" cy="4730732"/>
          </a:xfrm>
        </p:spPr>
        <p:txBody>
          <a:bodyPr/>
          <a:lstStyle/>
          <a:p>
            <a:pPr>
              <a:spcBef>
                <a:spcPts val="600"/>
              </a:spcBef>
              <a:spcAft>
                <a:spcPts val="1200"/>
              </a:spcAft>
            </a:pPr>
            <a:r>
              <a:rPr lang="en-US" dirty="0">
                <a:cs typeface="Arial" panose="020B0604020202020204" pitchFamily="34" charset="0"/>
              </a:rPr>
              <a:t>“</a:t>
            </a:r>
            <a:r>
              <a:rPr lang="en-US" dirty="0">
                <a:solidFill>
                  <a:srgbClr val="C00000"/>
                </a:solidFill>
                <a:cs typeface="Arial" panose="020B0604020202020204" pitchFamily="34" charset="0"/>
              </a:rPr>
              <a:t>A woman would need to be over 100 times more productive in market work than her male partner before reaching expected parity in domestic work</a:t>
            </a:r>
            <a:r>
              <a:rPr lang="en-US" dirty="0">
                <a:cs typeface="Arial" panose="020B0604020202020204" pitchFamily="34" charset="0"/>
              </a:rPr>
              <a:t>” </a:t>
            </a:r>
            <a:r>
              <a:rPr lang="en-US" sz="2400" dirty="0">
                <a:cs typeface="Arial" panose="020B0604020202020204" pitchFamily="34" charset="0"/>
              </a:rPr>
              <a:t>(</a:t>
            </a:r>
            <a:r>
              <a:rPr lang="en-US" sz="2400" dirty="0" err="1">
                <a:cs typeface="Arial" panose="020B0604020202020204" pitchFamily="34" charset="0"/>
              </a:rPr>
              <a:t>Siminski</a:t>
            </a:r>
            <a:r>
              <a:rPr lang="en-US" sz="2400" dirty="0">
                <a:cs typeface="Arial" panose="020B0604020202020204" pitchFamily="34" charset="0"/>
              </a:rPr>
              <a:t> and </a:t>
            </a:r>
            <a:r>
              <a:rPr lang="en-US" sz="2400" dirty="0" err="1">
                <a:cs typeface="Arial" panose="020B0604020202020204" pitchFamily="34" charset="0"/>
              </a:rPr>
              <a:t>Yetsenga</a:t>
            </a:r>
            <a:r>
              <a:rPr lang="en-US" sz="2400" dirty="0">
                <a:cs typeface="Arial" panose="020B0604020202020204" pitchFamily="34" charset="0"/>
              </a:rPr>
              <a:t> 2022)</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If specialization cannot be explained by comparative advantage, what role do </a:t>
            </a:r>
            <a:r>
              <a:rPr lang="en-US" dirty="0">
                <a:solidFill>
                  <a:srgbClr val="C00000"/>
                </a:solidFill>
                <a:cs typeface="Arial" panose="020B0604020202020204" pitchFamily="34" charset="0"/>
              </a:rPr>
              <a:t>norms</a:t>
            </a:r>
            <a:r>
              <a:rPr lang="en-US" dirty="0">
                <a:cs typeface="Arial" panose="020B0604020202020204" pitchFamily="34" charset="0"/>
              </a:rPr>
              <a:t> and </a:t>
            </a:r>
            <a:r>
              <a:rPr lang="en-US" dirty="0">
                <a:solidFill>
                  <a:srgbClr val="C00000"/>
                </a:solidFill>
                <a:cs typeface="Arial" panose="020B0604020202020204" pitchFamily="34" charset="0"/>
              </a:rPr>
              <a:t>bargaining</a:t>
            </a:r>
            <a:r>
              <a:rPr lang="en-US" dirty="0">
                <a:cs typeface="Arial" panose="020B0604020202020204" pitchFamily="34" charset="0"/>
              </a:rPr>
              <a:t> play?</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How do these norms </a:t>
            </a:r>
            <a:r>
              <a:rPr lang="en-US" dirty="0">
                <a:solidFill>
                  <a:srgbClr val="C00000"/>
                </a:solidFill>
                <a:cs typeface="Arial" panose="020B0604020202020204" pitchFamily="34" charset="0"/>
              </a:rPr>
              <a:t>change</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Who should bear the costs of children?</a:t>
            </a:r>
          </a:p>
        </p:txBody>
      </p:sp>
    </p:spTree>
    <p:extLst>
      <p:ext uri="{BB962C8B-B14F-4D97-AF65-F5344CB8AC3E}">
        <p14:creationId xmlns:p14="http://schemas.microsoft.com/office/powerpoint/2010/main" val="13025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783770" y="1335702"/>
            <a:ext cx="7826829" cy="5402555"/>
          </a:xfrm>
          <a:ln w="38100">
            <a:noFill/>
          </a:ln>
        </p:spPr>
        <p:txBody>
          <a:bodyPr lIns="365760" tIns="365760" rIns="365760" bIns="365760"/>
          <a:lstStyle/>
          <a:p>
            <a:pPr>
              <a:lnSpc>
                <a:spcPct val="100000"/>
              </a:lnSpc>
              <a:spcBef>
                <a:spcPts val="0"/>
              </a:spcBef>
              <a:spcAft>
                <a:spcPts val="1800"/>
              </a:spcAft>
            </a:pPr>
            <a:r>
              <a:rPr lang="en-US" sz="2400" dirty="0">
                <a:solidFill>
                  <a:srgbClr val="000000"/>
                </a:solidFill>
                <a:cs typeface="Arial" panose="020B0604020202020204" pitchFamily="34" charset="0"/>
              </a:rPr>
              <a:t>Studies </a:t>
            </a:r>
            <a:r>
              <a:rPr lang="en-US" sz="2400" b="1" dirty="0">
                <a:solidFill>
                  <a:schemeClr val="accent5">
                    <a:lumMod val="75000"/>
                  </a:schemeClr>
                </a:solidFill>
                <a:cs typeface="Arial" panose="020B0604020202020204" pitchFamily="34" charset="0"/>
              </a:rPr>
              <a:t>gender roles </a:t>
            </a:r>
            <a:r>
              <a:rPr lang="en-US" sz="2400" dirty="0">
                <a:solidFill>
                  <a:srgbClr val="000000"/>
                </a:solidFill>
                <a:cs typeface="Arial" panose="020B0604020202020204" pitchFamily="34" charset="0"/>
              </a:rPr>
              <a:t>in the economy; recognizes that gender matters for economic processes/outcomes </a:t>
            </a:r>
          </a:p>
          <a:p>
            <a:pPr>
              <a:lnSpc>
                <a:spcPct val="100000"/>
              </a:lnSpc>
              <a:spcBef>
                <a:spcPts val="0"/>
              </a:spcBef>
              <a:spcAft>
                <a:spcPts val="1800"/>
              </a:spcAft>
            </a:pPr>
            <a:r>
              <a:rPr lang="en-US" sz="2400" dirty="0">
                <a:solidFill>
                  <a:srgbClr val="000000"/>
                </a:solidFill>
                <a:cs typeface="Arial" panose="020B0604020202020204" pitchFamily="34" charset="0"/>
              </a:rPr>
              <a:t>Studies </a:t>
            </a:r>
            <a:r>
              <a:rPr lang="en-US" sz="2400" b="1" dirty="0">
                <a:solidFill>
                  <a:schemeClr val="accent5">
                    <a:lumMod val="75000"/>
                  </a:schemeClr>
                </a:solidFill>
                <a:cs typeface="Arial" panose="020B0604020202020204" pitchFamily="34" charset="0"/>
              </a:rPr>
              <a:t>biases in the content and methodology </a:t>
            </a:r>
            <a:r>
              <a:rPr lang="en-US" sz="2400" dirty="0">
                <a:solidFill>
                  <a:srgbClr val="000000"/>
                </a:solidFill>
                <a:cs typeface="Arial" panose="020B0604020202020204" pitchFamily="34" charset="0"/>
              </a:rPr>
              <a:t>of the economics discipline </a:t>
            </a:r>
          </a:p>
          <a:p>
            <a:pPr>
              <a:lnSpc>
                <a:spcPct val="100000"/>
              </a:lnSpc>
              <a:spcBef>
                <a:spcPts val="0"/>
              </a:spcBef>
              <a:spcAft>
                <a:spcPts val="1800"/>
              </a:spcAft>
            </a:pPr>
            <a:r>
              <a:rPr lang="en-US" sz="2400" b="0" i="0" u="none" strike="noStrike" baseline="0" dirty="0">
                <a:solidFill>
                  <a:srgbClr val="000000"/>
                </a:solidFill>
                <a:cs typeface="Arial" panose="020B0604020202020204" pitchFamily="34" charset="0"/>
              </a:rPr>
              <a:t>Studies </a:t>
            </a:r>
            <a:r>
              <a:rPr lang="en-US" sz="2400" b="1" i="0" u="none" strike="noStrike" baseline="0" dirty="0">
                <a:solidFill>
                  <a:schemeClr val="accent5">
                    <a:lumMod val="75000"/>
                  </a:schemeClr>
                </a:solidFill>
                <a:cs typeface="Arial" panose="020B0604020202020204" pitchFamily="34" charset="0"/>
              </a:rPr>
              <a:t>social provisioning </a:t>
            </a:r>
            <a:r>
              <a:rPr lang="en-US" sz="2400" b="0" i="0" u="none" strike="noStrike" baseline="0" dirty="0">
                <a:cs typeface="Arial" panose="020B0604020202020204" pitchFamily="34" charset="0"/>
              </a:rPr>
              <a:t>(everything that human beings need to survive and flourish) [</a:t>
            </a:r>
            <a:r>
              <a:rPr lang="en-US" sz="2400" b="0" i="0" u="none" strike="noStrike" baseline="0" dirty="0">
                <a:solidFill>
                  <a:srgbClr val="C00000"/>
                </a:solidFill>
                <a:cs typeface="Arial" panose="020B0604020202020204" pitchFamily="34" charset="0"/>
              </a:rPr>
              <a:t>content</a:t>
            </a:r>
            <a:r>
              <a:rPr lang="en-US" sz="2400" b="0" i="0" u="none" strike="noStrike" baseline="0" dirty="0">
                <a:cs typeface="Arial" panose="020B0604020202020204" pitchFamily="34" charset="0"/>
              </a:rPr>
              <a:t>]</a:t>
            </a:r>
          </a:p>
          <a:p>
            <a:pPr marL="914400" lvl="2" indent="0">
              <a:lnSpc>
                <a:spcPct val="100000"/>
              </a:lnSpc>
              <a:spcBef>
                <a:spcPts val="0"/>
              </a:spcBef>
              <a:spcAft>
                <a:spcPts val="1800"/>
              </a:spcAft>
              <a:buNone/>
            </a:pPr>
            <a:r>
              <a:rPr lang="en-US" sz="2100" b="0" i="0" u="none" strike="noStrike" baseline="0" dirty="0">
                <a:solidFill>
                  <a:srgbClr val="000000"/>
                </a:solidFill>
                <a:cs typeface="Arial" panose="020B0604020202020204" pitchFamily="34" charset="0"/>
              </a:rPr>
              <a:t>“The goal of Feminist Economics is not just to develop more illuminating theories, but to improve the </a:t>
            </a:r>
            <a:r>
              <a:rPr lang="en-US" sz="2100" b="0" i="0" u="none" strike="noStrike" baseline="0" dirty="0">
                <a:solidFill>
                  <a:srgbClr val="C00000"/>
                </a:solidFill>
                <a:cs typeface="Arial" panose="020B0604020202020204" pitchFamily="34" charset="0"/>
              </a:rPr>
              <a:t>conditions of living </a:t>
            </a:r>
            <a:r>
              <a:rPr lang="en-US" sz="2100" b="0" i="0" u="none" strike="noStrike" baseline="0" dirty="0">
                <a:solidFill>
                  <a:srgbClr val="000000"/>
                </a:solidFill>
                <a:cs typeface="Arial" panose="020B0604020202020204" pitchFamily="34" charset="0"/>
              </a:rPr>
              <a:t>for all children, women, and men” (</a:t>
            </a:r>
            <a:r>
              <a:rPr lang="en-US" sz="2100" b="0" i="0" u="none" strike="noStrike" baseline="0" dirty="0">
                <a:solidFill>
                  <a:srgbClr val="000000"/>
                </a:solidFill>
                <a:cs typeface="Arial" panose="020B0604020202020204" pitchFamily="34" charset="0"/>
                <a:hlinkClick r:id="rId3"/>
              </a:rPr>
              <a:t>www.feministeconomics.org</a:t>
            </a:r>
            <a:r>
              <a:rPr lang="en-US" sz="2100" b="0" i="0" u="none" strike="noStrike" baseline="0" dirty="0">
                <a:solidFill>
                  <a:srgbClr val="000000"/>
                </a:solidFill>
                <a:cs typeface="Arial" panose="020B0604020202020204" pitchFamily="34" charset="0"/>
              </a:rPr>
              <a:t>). </a:t>
            </a:r>
            <a:endParaRPr lang="en-US" sz="21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9850330"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dirty="0">
                <a:ea typeface="Arial" charset="0"/>
                <a:cs typeface="Arial" panose="020B0604020202020204" pitchFamily="34" charset="0"/>
              </a:rPr>
              <a:t>What is feminist economics?</a:t>
            </a:r>
          </a:p>
        </p:txBody>
      </p:sp>
    </p:spTree>
    <p:extLst>
      <p:ext uri="{BB962C8B-B14F-4D97-AF65-F5344CB8AC3E}">
        <p14:creationId xmlns:p14="http://schemas.microsoft.com/office/powerpoint/2010/main" val="40375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955344" y="1508564"/>
            <a:ext cx="7601803" cy="4687520"/>
          </a:xfrm>
        </p:spPr>
        <p:txBody>
          <a:bodyPr/>
          <a:lstStyle/>
          <a:p>
            <a:pPr>
              <a:spcBef>
                <a:spcPts val="600"/>
              </a:spcBef>
              <a:spcAft>
                <a:spcPts val="1200"/>
              </a:spcAft>
            </a:pPr>
            <a:r>
              <a:rPr lang="en-US" dirty="0">
                <a:cs typeface="Arial" panose="020B0604020202020204" pitchFamily="34" charset="0"/>
              </a:rPr>
              <a:t>This brings us back to how feminist economists think about </a:t>
            </a:r>
            <a:r>
              <a:rPr lang="en-US" dirty="0">
                <a:solidFill>
                  <a:srgbClr val="C00000"/>
                </a:solidFill>
                <a:cs typeface="Arial" panose="020B0604020202020204" pitchFamily="34" charset="0"/>
              </a:rPr>
              <a:t>unpaid care</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Is the cost of children a matter for policy – that is, should the state support parents?</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Is raising children private consumption or a public good?</a:t>
            </a:r>
          </a:p>
          <a:p>
            <a:pPr marL="342900" indent="-342900">
              <a:spcBef>
                <a:spcPts val="600"/>
              </a:spcBef>
              <a:spcAft>
                <a:spcPts val="1200"/>
              </a:spcAft>
              <a:buFont typeface="Arial" panose="020B0604020202020204" pitchFamily="34" charset="0"/>
              <a:buChar char="•"/>
            </a:pPr>
            <a:r>
              <a:rPr lang="en-US" dirty="0">
                <a:solidFill>
                  <a:schemeClr val="accent1">
                    <a:lumMod val="75000"/>
                  </a:schemeClr>
                </a:solidFill>
                <a:cs typeface="Arial" panose="020B0604020202020204" pitchFamily="34" charset="0"/>
              </a:rPr>
              <a:t>Beyond costs</a:t>
            </a:r>
            <a:r>
              <a:rPr lang="en-US" dirty="0">
                <a:cs typeface="Arial" panose="020B0604020202020204" pitchFamily="34" charset="0"/>
              </a:rPr>
              <a:t>: does unpaid care contributes to living standards? If yes, how best to measure these contributions? </a:t>
            </a:r>
          </a:p>
          <a:p>
            <a:pPr>
              <a:spcBef>
                <a:spcPts val="600"/>
              </a:spcBef>
              <a:spcAft>
                <a:spcPts val="1200"/>
              </a:spcAft>
            </a:pPr>
            <a:endParaRPr lang="en-US" dirty="0">
              <a:cs typeface="Arial" panose="020B0604020202020204" pitchFamily="34" charset="0"/>
            </a:endParaRPr>
          </a:p>
        </p:txBody>
      </p:sp>
    </p:spTree>
    <p:extLst>
      <p:ext uri="{BB962C8B-B14F-4D97-AF65-F5344CB8AC3E}">
        <p14:creationId xmlns:p14="http://schemas.microsoft.com/office/powerpoint/2010/main" val="37505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2096544" y="2396792"/>
            <a:ext cx="5127171" cy="3216135"/>
          </a:xfrm>
        </p:spPr>
        <p:txBody>
          <a:bodyPr/>
          <a:lstStyle/>
          <a:p>
            <a:pPr>
              <a:spcBef>
                <a:spcPts val="600"/>
              </a:spcBef>
              <a:spcAft>
                <a:spcPts val="1200"/>
              </a:spcAft>
            </a:pPr>
            <a:r>
              <a:rPr lang="en-US" sz="4800" dirty="0">
                <a:cs typeface="Arial" panose="020B0604020202020204" pitchFamily="34" charset="0"/>
              </a:rPr>
              <a:t>Unpaid work, income, and material </a:t>
            </a:r>
            <a:r>
              <a:rPr lang="en-US" sz="4800" dirty="0">
                <a:solidFill>
                  <a:srgbClr val="C00000"/>
                </a:solidFill>
                <a:cs typeface="Arial" panose="020B0604020202020204" pitchFamily="34" charset="0"/>
              </a:rPr>
              <a:t>living standards</a:t>
            </a:r>
            <a:endParaRPr kumimoji="0" lang="en-US" sz="4000" b="0" i="0" u="none" strike="noStrike" kern="1200" cap="none" spc="0" normalizeH="0" baseline="0" noProof="0" dirty="0">
              <a:ln>
                <a:noFill/>
              </a:ln>
              <a:solidFill>
                <a:srgbClr val="C00000"/>
              </a:solidFill>
              <a:effectLst/>
              <a:uLnTx/>
              <a:uFillTx/>
              <a:ea typeface="Arial" charset="0"/>
              <a:cs typeface="Arial" charset="0"/>
            </a:endParaRPr>
          </a:p>
          <a:p>
            <a:pPr>
              <a:spcBef>
                <a:spcPts val="600"/>
              </a:spcBef>
              <a:spcAft>
                <a:spcPts val="1200"/>
              </a:spcAft>
            </a:pPr>
            <a:endParaRPr lang="en-US" sz="4800" dirty="0">
              <a:cs typeface="Arial" panose="020B0604020202020204" pitchFamily="34" charset="0"/>
            </a:endParaRPr>
          </a:p>
        </p:txBody>
      </p:sp>
    </p:spTree>
    <p:extLst>
      <p:ext uri="{BB962C8B-B14F-4D97-AF65-F5344CB8AC3E}">
        <p14:creationId xmlns:p14="http://schemas.microsoft.com/office/powerpoint/2010/main" val="890136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062463" y="1551094"/>
            <a:ext cx="7019074" cy="4687520"/>
          </a:xfrm>
        </p:spPr>
        <p:txBody>
          <a:bodyPr/>
          <a:lstStyle/>
          <a:p>
            <a:pPr>
              <a:spcBef>
                <a:spcPts val="600"/>
              </a:spcBef>
              <a:spcAft>
                <a:spcPts val="1200"/>
              </a:spcAft>
            </a:pPr>
            <a:r>
              <a:rPr lang="en-US" dirty="0">
                <a:cs typeface="Arial" panose="020B0604020202020204" pitchFamily="34" charset="0"/>
              </a:rPr>
              <a:t>Most measures of living standards use </a:t>
            </a:r>
            <a:r>
              <a:rPr lang="en-US" dirty="0">
                <a:solidFill>
                  <a:srgbClr val="C00000"/>
                </a:solidFill>
                <a:cs typeface="Arial" panose="020B0604020202020204" pitchFamily="34" charset="0"/>
              </a:rPr>
              <a:t>market incomes</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Consider two-adult families with two children in the U.S.: on average, dual-earner families earn </a:t>
            </a:r>
            <a:r>
              <a:rPr lang="en-US" dirty="0">
                <a:solidFill>
                  <a:srgbClr val="C00000"/>
                </a:solidFill>
                <a:cs typeface="Arial" panose="020B0604020202020204" pitchFamily="34" charset="0"/>
              </a:rPr>
              <a:t>$151,000 </a:t>
            </a:r>
            <a:r>
              <a:rPr lang="en-US" dirty="0">
                <a:cs typeface="Arial" panose="020B0604020202020204" pitchFamily="34" charset="0"/>
              </a:rPr>
              <a:t>annually, compared to </a:t>
            </a:r>
            <a:r>
              <a:rPr lang="en-US" dirty="0">
                <a:solidFill>
                  <a:srgbClr val="C00000"/>
                </a:solidFill>
                <a:cs typeface="Arial" panose="020B0604020202020204" pitchFamily="34" charset="0"/>
              </a:rPr>
              <a:t>$130,000 </a:t>
            </a:r>
            <a:r>
              <a:rPr lang="en-US" dirty="0">
                <a:cs typeface="Arial" panose="020B0604020202020204" pitchFamily="34" charset="0"/>
              </a:rPr>
              <a:t>for the single-earner ones</a:t>
            </a:r>
            <a:endParaRPr lang="en-US" dirty="0"/>
          </a:p>
          <a:p>
            <a:pPr marL="342900" indent="-342900">
              <a:spcBef>
                <a:spcPts val="600"/>
              </a:spcBef>
              <a:spcAft>
                <a:spcPts val="1200"/>
              </a:spcAft>
              <a:buFont typeface="Arial" panose="020B0604020202020204" pitchFamily="34" charset="0"/>
              <a:buChar char="•"/>
            </a:pPr>
            <a:r>
              <a:rPr lang="en-US" dirty="0"/>
              <a:t>Yet the latter spend </a:t>
            </a:r>
            <a:r>
              <a:rPr lang="en-US" dirty="0">
                <a:solidFill>
                  <a:srgbClr val="C00000"/>
                </a:solidFill>
              </a:rPr>
              <a:t>44 </a:t>
            </a:r>
            <a:r>
              <a:rPr lang="en-US" dirty="0"/>
              <a:t>hours more per week on household production.</a:t>
            </a:r>
            <a:endParaRPr lang="en-US" dirty="0">
              <a:cs typeface="Arial" panose="020B0604020202020204" pitchFamily="34" charset="0"/>
            </a:endParaRPr>
          </a:p>
          <a:p>
            <a:pPr>
              <a:spcBef>
                <a:spcPts val="1800"/>
              </a:spcBef>
              <a:spcAft>
                <a:spcPts val="1200"/>
              </a:spcAft>
            </a:pPr>
            <a:r>
              <a:rPr lang="en-US" sz="1400" i="1" dirty="0">
                <a:cs typeface="Arial" panose="020B0604020202020204" pitchFamily="34" charset="0"/>
              </a:rPr>
              <a:t>Source</a:t>
            </a:r>
            <a:r>
              <a:rPr lang="en-US" sz="1400" dirty="0">
                <a:cs typeface="Arial" panose="020B0604020202020204" pitchFamily="34" charset="0"/>
              </a:rPr>
              <a:t>: </a:t>
            </a:r>
            <a:r>
              <a:rPr lang="en-US" sz="1400" dirty="0"/>
              <a:t>The Panel Study of Income Dynamics, 2017 and 2019. Household production defined as time devoted to housework, shopping, and childcare. Single (dual)-earner defined as only one (both) member(s) employed 40+ hours/week.</a:t>
            </a:r>
          </a:p>
          <a:p>
            <a:pPr>
              <a:spcBef>
                <a:spcPts val="600"/>
              </a:spcBef>
              <a:spcAft>
                <a:spcPts val="1200"/>
              </a:spcAft>
            </a:pPr>
            <a:endParaRPr lang="en-US" dirty="0">
              <a:cs typeface="Arial" panose="020B0604020202020204" pitchFamily="34" charset="0"/>
            </a:endParaRPr>
          </a:p>
        </p:txBody>
      </p:sp>
    </p:spTree>
    <p:extLst>
      <p:ext uri="{BB962C8B-B14F-4D97-AF65-F5344CB8AC3E}">
        <p14:creationId xmlns:p14="http://schemas.microsoft.com/office/powerpoint/2010/main" val="3114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754912" y="1899064"/>
            <a:ext cx="7889357" cy="4339549"/>
          </a:xfrm>
        </p:spPr>
        <p:txBody>
          <a:bodyPr/>
          <a:lstStyle/>
          <a:p>
            <a:pPr>
              <a:spcBef>
                <a:spcPts val="600"/>
              </a:spcBef>
              <a:spcAft>
                <a:spcPts val="1200"/>
              </a:spcAft>
            </a:pPr>
            <a:r>
              <a:rPr lang="en-US">
                <a:cs typeface="Arial" panose="020B0604020202020204" pitchFamily="34" charset="0"/>
              </a:rPr>
              <a:t>(</a:t>
            </a:r>
            <a:r>
              <a:rPr lang="en-US" dirty="0">
                <a:cs typeface="Arial" panose="020B0604020202020204" pitchFamily="34" charset="0"/>
              </a:rPr>
              <a:t>Women’s) unpaid work </a:t>
            </a:r>
            <a:r>
              <a:rPr lang="en-US" dirty="0">
                <a:solidFill>
                  <a:srgbClr val="C00000"/>
                </a:solidFill>
                <a:cs typeface="Arial" panose="020B0604020202020204" pitchFamily="34" charset="0"/>
              </a:rPr>
              <a:t>buffers </a:t>
            </a:r>
            <a:r>
              <a:rPr lang="en-US" dirty="0">
                <a:cs typeface="Arial" panose="020B0604020202020204" pitchFamily="34" charset="0"/>
              </a:rPr>
              <a:t>income inequality across households:</a:t>
            </a:r>
          </a:p>
          <a:p>
            <a:pPr marL="342900" indent="-342900">
              <a:spcBef>
                <a:spcPts val="600"/>
              </a:spcBef>
              <a:spcAft>
                <a:spcPts val="1200"/>
              </a:spcAft>
              <a:buFont typeface="Arial" panose="020B0604020202020204" pitchFamily="34" charset="0"/>
              <a:buChar char="•"/>
            </a:pPr>
            <a:r>
              <a:rPr lang="en-US" sz="2400" dirty="0">
                <a:cs typeface="Arial" panose="020B0604020202020204" pitchFamily="34" charset="0"/>
              </a:rPr>
              <a:t>Has unpaid work </a:t>
            </a:r>
            <a:r>
              <a:rPr lang="en-US" sz="2400" dirty="0">
                <a:solidFill>
                  <a:srgbClr val="C00000"/>
                </a:solidFill>
                <a:cs typeface="Arial" panose="020B0604020202020204" pitchFamily="34" charset="0"/>
              </a:rPr>
              <a:t>fallen </a:t>
            </a:r>
            <a:r>
              <a:rPr lang="en-US" sz="2400" dirty="0">
                <a:cs typeface="Arial" panose="020B0604020202020204" pitchFamily="34" charset="0"/>
              </a:rPr>
              <a:t>over time as women take up paid work?</a:t>
            </a:r>
          </a:p>
          <a:p>
            <a:pPr marL="342900" indent="-342900">
              <a:spcBef>
                <a:spcPts val="600"/>
              </a:spcBef>
              <a:spcAft>
                <a:spcPts val="1200"/>
              </a:spcAft>
              <a:buFont typeface="Arial" panose="020B0604020202020204" pitchFamily="34" charset="0"/>
              <a:buChar char="•"/>
            </a:pPr>
            <a:r>
              <a:rPr lang="en-US" sz="2400" dirty="0">
                <a:cs typeface="Arial" panose="020B0604020202020204" pitchFamily="34" charset="0"/>
              </a:rPr>
              <a:t>Are there differences in this decline across the income </a:t>
            </a:r>
            <a:r>
              <a:rPr lang="en-US" sz="2400" dirty="0">
                <a:solidFill>
                  <a:srgbClr val="C00000"/>
                </a:solidFill>
                <a:cs typeface="Arial" panose="020B0604020202020204" pitchFamily="34" charset="0"/>
              </a:rPr>
              <a:t>distribution</a:t>
            </a:r>
            <a:r>
              <a:rPr lang="en-US" sz="2400"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sz="2400" b="1" dirty="0">
                <a:cs typeface="Arial" panose="020B0604020202020204" pitchFamily="34" charset="0"/>
              </a:rPr>
              <a:t>Has women’s unpaid work also buffered the rise in inequality in the last 50 years</a:t>
            </a:r>
            <a:r>
              <a:rPr lang="en-US" sz="2400" dirty="0">
                <a:cs typeface="Arial" panose="020B0604020202020204" pitchFamily="34" charset="0"/>
              </a:rPr>
              <a:t>?</a:t>
            </a:r>
          </a:p>
          <a:p>
            <a:pPr marL="342900" indent="-342900">
              <a:spcBef>
                <a:spcPts val="600"/>
              </a:spcBef>
              <a:spcAft>
                <a:spcPts val="1200"/>
              </a:spcAft>
              <a:buFont typeface="Arial" panose="020B0604020202020204" pitchFamily="34" charset="0"/>
              <a:buChar char="•"/>
            </a:pPr>
            <a:endParaRPr lang="en-US" dirty="0">
              <a:cs typeface="Arial" panose="020B0604020202020204" pitchFamily="34" charset="0"/>
            </a:endParaRPr>
          </a:p>
          <a:p>
            <a:pPr>
              <a:spcBef>
                <a:spcPts val="600"/>
              </a:spcBef>
              <a:spcAft>
                <a:spcPts val="1200"/>
              </a:spcAft>
            </a:pPr>
            <a:endParaRPr lang="en-US" sz="1400" dirty="0"/>
          </a:p>
          <a:p>
            <a:pPr>
              <a:spcBef>
                <a:spcPts val="600"/>
              </a:spcBef>
              <a:spcAft>
                <a:spcPts val="1200"/>
              </a:spcAft>
            </a:pPr>
            <a:endParaRPr lang="en-US" dirty="0">
              <a:cs typeface="Arial" panose="020B0604020202020204" pitchFamily="34" charset="0"/>
            </a:endParaRPr>
          </a:p>
        </p:txBody>
      </p:sp>
      <p:sp>
        <p:nvSpPr>
          <p:cNvPr id="2" name="Title 1">
            <a:extLst>
              <a:ext uri="{FF2B5EF4-FFF2-40B4-BE49-F238E27FC236}">
                <a16:creationId xmlns:a16="http://schemas.microsoft.com/office/drawing/2014/main" id="{29CB64AA-D4E2-4771-FA55-3A0282DC747F}"/>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600" b="0">
                <a:latin typeface="+mn-lt"/>
              </a:rPr>
              <a:t>Unpaid work and inequality</a:t>
            </a:r>
            <a:endParaRPr lang="en-US" sz="3600" b="0" dirty="0">
              <a:latin typeface="+mn-lt"/>
            </a:endParaRPr>
          </a:p>
        </p:txBody>
      </p:sp>
    </p:spTree>
    <p:extLst>
      <p:ext uri="{BB962C8B-B14F-4D97-AF65-F5344CB8AC3E}">
        <p14:creationId xmlns:p14="http://schemas.microsoft.com/office/powerpoint/2010/main" val="30036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44DA7-07CE-8571-B9A0-B7F449EE7995}"/>
              </a:ext>
            </a:extLst>
          </p:cNvPr>
          <p:cNvSpPr txBox="1">
            <a:spLocks/>
          </p:cNvSpPr>
          <p:nvPr/>
        </p:nvSpPr>
        <p:spPr bwMode="auto">
          <a:xfrm>
            <a:off x="2392325" y="6499898"/>
            <a:ext cx="5337544" cy="354488"/>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a:t>
            </a:r>
            <a:r>
              <a:rPr lang="en-US" sz="1400" b="0" dirty="0">
                <a:latin typeface="+mn-lt"/>
              </a:rPr>
              <a:t>: CPS Annual Social and Economic Supplement (ASEC), ages 20-60.</a:t>
            </a:r>
          </a:p>
        </p:txBody>
      </p:sp>
      <p:sp>
        <p:nvSpPr>
          <p:cNvPr id="7" name="Title 1">
            <a:extLst>
              <a:ext uri="{FF2B5EF4-FFF2-40B4-BE49-F238E27FC236}">
                <a16:creationId xmlns:a16="http://schemas.microsoft.com/office/drawing/2014/main" id="{0BA81234-2208-B3B7-EFAB-6329F4EF0469}"/>
              </a:ext>
            </a:extLst>
          </p:cNvPr>
          <p:cNvSpPr txBox="1">
            <a:spLocks/>
          </p:cNvSpPr>
          <p:nvPr/>
        </p:nvSpPr>
        <p:spPr>
          <a:xfrm>
            <a:off x="349888" y="791775"/>
            <a:ext cx="5859525"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Women’s paid work has risen</a:t>
            </a:r>
          </a:p>
        </p:txBody>
      </p:sp>
      <p:pic>
        <p:nvPicPr>
          <p:cNvPr id="2" name="Picture 1">
            <a:extLst>
              <a:ext uri="{FF2B5EF4-FFF2-40B4-BE49-F238E27FC236}">
                <a16:creationId xmlns:a16="http://schemas.microsoft.com/office/drawing/2014/main" id="{3DAAEAED-9C42-EE30-A0E3-7B32FE965B8C}"/>
              </a:ext>
            </a:extLst>
          </p:cNvPr>
          <p:cNvPicPr>
            <a:picLocks noChangeAspect="1"/>
          </p:cNvPicPr>
          <p:nvPr/>
        </p:nvPicPr>
        <p:blipFill>
          <a:blip r:embed="rId2"/>
          <a:stretch>
            <a:fillRect/>
          </a:stretch>
        </p:blipFill>
        <p:spPr>
          <a:xfrm>
            <a:off x="1066907" y="1435395"/>
            <a:ext cx="7434332" cy="4965404"/>
          </a:xfrm>
          <a:prstGeom prst="rect">
            <a:avLst/>
          </a:prstGeom>
        </p:spPr>
      </p:pic>
    </p:spTree>
    <p:extLst>
      <p:ext uri="{BB962C8B-B14F-4D97-AF65-F5344CB8AC3E}">
        <p14:creationId xmlns:p14="http://schemas.microsoft.com/office/powerpoint/2010/main" val="260899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44DA7-07CE-8571-B9A0-B7F449EE7995}"/>
              </a:ext>
            </a:extLst>
          </p:cNvPr>
          <p:cNvSpPr txBox="1">
            <a:spLocks/>
          </p:cNvSpPr>
          <p:nvPr/>
        </p:nvSpPr>
        <p:spPr bwMode="auto">
          <a:xfrm>
            <a:off x="1188657" y="6376511"/>
            <a:ext cx="7740503" cy="46081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 </a:t>
            </a:r>
            <a:r>
              <a:rPr lang="en-US" sz="1400" b="0" dirty="0">
                <a:latin typeface="+mn-lt"/>
              </a:rPr>
              <a:t>American Heritage Time Use Study (AHTUS) 1965-2018. Sample restricted to individuals aged 18+. See text for definitions of unpaid work, housework, and active childcare.</a:t>
            </a:r>
          </a:p>
        </p:txBody>
      </p:sp>
      <p:sp>
        <p:nvSpPr>
          <p:cNvPr id="7" name="Title 1">
            <a:extLst>
              <a:ext uri="{FF2B5EF4-FFF2-40B4-BE49-F238E27FC236}">
                <a16:creationId xmlns:a16="http://schemas.microsoft.com/office/drawing/2014/main" id="{0BA81234-2208-B3B7-EFAB-6329F4EF0469}"/>
              </a:ext>
            </a:extLst>
          </p:cNvPr>
          <p:cNvSpPr txBox="1">
            <a:spLocks/>
          </p:cNvSpPr>
          <p:nvPr/>
        </p:nvSpPr>
        <p:spPr>
          <a:xfrm>
            <a:off x="349888" y="791775"/>
            <a:ext cx="5859525"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Unpaid work has declined</a:t>
            </a:r>
          </a:p>
        </p:txBody>
      </p:sp>
      <p:pic>
        <p:nvPicPr>
          <p:cNvPr id="2" name="Picture 1">
            <a:extLst>
              <a:ext uri="{FF2B5EF4-FFF2-40B4-BE49-F238E27FC236}">
                <a16:creationId xmlns:a16="http://schemas.microsoft.com/office/drawing/2014/main" id="{A6888CF0-3A32-71A9-CF20-D583D03E344F}"/>
              </a:ext>
            </a:extLst>
          </p:cNvPr>
          <p:cNvPicPr>
            <a:picLocks noChangeAspect="1"/>
          </p:cNvPicPr>
          <p:nvPr/>
        </p:nvPicPr>
        <p:blipFill>
          <a:blip r:embed="rId2"/>
          <a:stretch>
            <a:fillRect/>
          </a:stretch>
        </p:blipFill>
        <p:spPr>
          <a:xfrm>
            <a:off x="1389201" y="1291589"/>
            <a:ext cx="6365598" cy="5101983"/>
          </a:xfrm>
          <a:prstGeom prst="rect">
            <a:avLst/>
          </a:prstGeom>
        </p:spPr>
      </p:pic>
    </p:spTree>
    <p:extLst>
      <p:ext uri="{BB962C8B-B14F-4D97-AF65-F5344CB8AC3E}">
        <p14:creationId xmlns:p14="http://schemas.microsoft.com/office/powerpoint/2010/main" val="2435477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754912" y="1551094"/>
            <a:ext cx="7889357" cy="4687520"/>
          </a:xfrm>
        </p:spPr>
        <p:txBody>
          <a:bodyPr/>
          <a:lstStyle/>
          <a:p>
            <a:pPr>
              <a:spcBef>
                <a:spcPts val="600"/>
              </a:spcBef>
              <a:spcAft>
                <a:spcPts val="1200"/>
              </a:spcAft>
            </a:pPr>
            <a:r>
              <a:rPr lang="en-US" dirty="0">
                <a:cs typeface="Arial" panose="020B0604020202020204" pitchFamily="34" charset="0"/>
              </a:rPr>
              <a:t>How to account for unpaid work in a measure of material living standards?</a:t>
            </a:r>
          </a:p>
          <a:p>
            <a:pPr marL="457200" indent="-457200">
              <a:spcBef>
                <a:spcPts val="600"/>
              </a:spcBef>
              <a:spcAft>
                <a:spcPts val="1200"/>
              </a:spcAft>
              <a:buFont typeface="Arial" panose="020B0604020202020204" pitchFamily="34" charset="0"/>
              <a:buChar char="•"/>
            </a:pPr>
            <a:r>
              <a:rPr lang="en-US" sz="2400" dirty="0">
                <a:cs typeface="Arial" panose="020B0604020202020204" pitchFamily="34" charset="0"/>
              </a:rPr>
              <a:t>Household production time (sum of all unpaid work by household adults) [</a:t>
            </a:r>
            <a:r>
              <a:rPr lang="en-US" sz="2400" i="1" dirty="0">
                <a:cs typeface="Arial" panose="020B0604020202020204" pitchFamily="34" charset="0"/>
              </a:rPr>
              <a:t>valued at replacement wage</a:t>
            </a:r>
            <a:r>
              <a:rPr lang="en-US" sz="2400" dirty="0">
                <a:cs typeface="Arial" panose="020B0604020202020204" pitchFamily="34" charset="0"/>
              </a:rPr>
              <a:t>]</a:t>
            </a:r>
          </a:p>
          <a:p>
            <a:pPr marL="457200" indent="-457200">
              <a:spcBef>
                <a:spcPts val="600"/>
              </a:spcBef>
              <a:spcAft>
                <a:spcPts val="1200"/>
              </a:spcAft>
              <a:buFont typeface="Arial" panose="020B0604020202020204" pitchFamily="34" charset="0"/>
              <a:buChar char="•"/>
            </a:pPr>
            <a:r>
              <a:rPr lang="en-US" sz="2400" dirty="0">
                <a:cs typeface="Arial" panose="020B0604020202020204" pitchFamily="34" charset="0"/>
              </a:rPr>
              <a:t>Added to market incomes = </a:t>
            </a:r>
            <a:r>
              <a:rPr lang="en-US" sz="2400" dirty="0">
                <a:solidFill>
                  <a:srgbClr val="C00000"/>
                </a:solidFill>
                <a:cs typeface="Arial" panose="020B0604020202020204" pitchFamily="34" charset="0"/>
              </a:rPr>
              <a:t>Extended incomes</a:t>
            </a:r>
          </a:p>
          <a:p>
            <a:pPr>
              <a:spcBef>
                <a:spcPts val="600"/>
              </a:spcBef>
              <a:spcAft>
                <a:spcPts val="1200"/>
              </a:spcAft>
            </a:pPr>
            <a:r>
              <a:rPr lang="en-US" sz="2400" b="1" dirty="0">
                <a:cs typeface="Arial" panose="020B0604020202020204" pitchFamily="34" charset="0"/>
              </a:rPr>
              <a:t>Mainstream alternative</a:t>
            </a:r>
            <a:r>
              <a:rPr lang="en-US" sz="2400" dirty="0">
                <a:cs typeface="Arial" panose="020B0604020202020204" pitchFamily="34" charset="0"/>
              </a:rPr>
              <a:t>: Becker’s full income concept: all non-paid work time valued at the market wage rate.</a:t>
            </a:r>
          </a:p>
          <a:p>
            <a:pPr>
              <a:spcBef>
                <a:spcPts val="600"/>
              </a:spcBef>
              <a:spcAft>
                <a:spcPts val="1200"/>
              </a:spcAft>
            </a:pPr>
            <a:r>
              <a:rPr lang="en-US" sz="2000" dirty="0">
                <a:cs typeface="Arial" panose="020B0604020202020204" pitchFamily="34" charset="0"/>
              </a:rPr>
              <a:t>See Jenkins and O’Leary (1995) for early discussion of extended income concept and estimates for the UK; </a:t>
            </a:r>
            <a:r>
              <a:rPr lang="en-US" sz="2000" dirty="0" err="1">
                <a:cs typeface="Arial" panose="020B0604020202020204" pitchFamily="34" charset="0"/>
              </a:rPr>
              <a:t>Frazis</a:t>
            </a:r>
            <a:r>
              <a:rPr lang="en-US" sz="2000" dirty="0">
                <a:cs typeface="Arial" panose="020B0604020202020204" pitchFamily="34" charset="0"/>
              </a:rPr>
              <a:t> and Stewart (2011) for estimates for the US.</a:t>
            </a:r>
          </a:p>
        </p:txBody>
      </p:sp>
      <p:sp>
        <p:nvSpPr>
          <p:cNvPr id="2" name="Title 1">
            <a:extLst>
              <a:ext uri="{FF2B5EF4-FFF2-40B4-BE49-F238E27FC236}">
                <a16:creationId xmlns:a16="http://schemas.microsoft.com/office/drawing/2014/main" id="{29CB64AA-D4E2-4771-FA55-3A0282DC747F}"/>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600" b="0" dirty="0">
                <a:latin typeface="+mn-lt"/>
              </a:rPr>
              <a:t>Extended incomes</a:t>
            </a:r>
          </a:p>
        </p:txBody>
      </p:sp>
    </p:spTree>
    <p:extLst>
      <p:ext uri="{BB962C8B-B14F-4D97-AF65-F5344CB8AC3E}">
        <p14:creationId xmlns:p14="http://schemas.microsoft.com/office/powerpoint/2010/main" val="13070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44DA7-07CE-8571-B9A0-B7F449EE7995}"/>
              </a:ext>
            </a:extLst>
          </p:cNvPr>
          <p:cNvSpPr txBox="1">
            <a:spLocks/>
          </p:cNvSpPr>
          <p:nvPr/>
        </p:nvSpPr>
        <p:spPr bwMode="auto">
          <a:xfrm>
            <a:off x="5923708" y="4034117"/>
            <a:ext cx="2831075" cy="153832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200" b="0" i="1" dirty="0">
                <a:latin typeface="+mn-lt"/>
              </a:rPr>
              <a:t>Source: American Heritage Time Use Study (AHTUS) for 1965-2018, and CPS ASEC 1968-2019. Market income and time devoted household production (valued at state-level minimum wages) are equivalized and expressed in 2018 dollars. Extended incomes are the sum of market income and the imputed value of time devoted to household production. </a:t>
            </a:r>
            <a:endParaRPr lang="en-US" sz="1200" b="0" dirty="0">
              <a:latin typeface="+mn-lt"/>
            </a:endParaRPr>
          </a:p>
        </p:txBody>
      </p:sp>
      <p:sp>
        <p:nvSpPr>
          <p:cNvPr id="7" name="Title 1">
            <a:extLst>
              <a:ext uri="{FF2B5EF4-FFF2-40B4-BE49-F238E27FC236}">
                <a16:creationId xmlns:a16="http://schemas.microsoft.com/office/drawing/2014/main" id="{0BA81234-2208-B3B7-EFAB-6329F4EF0469}"/>
              </a:ext>
            </a:extLst>
          </p:cNvPr>
          <p:cNvSpPr txBox="1">
            <a:spLocks/>
          </p:cNvSpPr>
          <p:nvPr/>
        </p:nvSpPr>
        <p:spPr>
          <a:xfrm>
            <a:off x="389217" y="700818"/>
            <a:ext cx="6218060" cy="946799"/>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Extended incomes rise slower</a:t>
            </a:r>
          </a:p>
        </p:txBody>
      </p:sp>
      <p:pic>
        <p:nvPicPr>
          <p:cNvPr id="2" name="Picture 1">
            <a:extLst>
              <a:ext uri="{FF2B5EF4-FFF2-40B4-BE49-F238E27FC236}">
                <a16:creationId xmlns:a16="http://schemas.microsoft.com/office/drawing/2014/main" id="{26F6A7D2-8EFF-C916-C528-1F2C2E8C9AA0}"/>
              </a:ext>
            </a:extLst>
          </p:cNvPr>
          <p:cNvPicPr>
            <a:picLocks noChangeAspect="1"/>
          </p:cNvPicPr>
          <p:nvPr/>
        </p:nvPicPr>
        <p:blipFill>
          <a:blip r:embed="rId3"/>
          <a:stretch>
            <a:fillRect/>
          </a:stretch>
        </p:blipFill>
        <p:spPr>
          <a:xfrm>
            <a:off x="389217" y="1479195"/>
            <a:ext cx="5367920" cy="5378805"/>
          </a:xfrm>
          <a:prstGeom prst="rect">
            <a:avLst/>
          </a:prstGeom>
        </p:spPr>
      </p:pic>
    </p:spTree>
    <p:extLst>
      <p:ext uri="{BB962C8B-B14F-4D97-AF65-F5344CB8AC3E}">
        <p14:creationId xmlns:p14="http://schemas.microsoft.com/office/powerpoint/2010/main" val="329214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A81234-2208-B3B7-EFAB-6329F4EF0469}"/>
              </a:ext>
            </a:extLst>
          </p:cNvPr>
          <p:cNvSpPr txBox="1">
            <a:spLocks/>
          </p:cNvSpPr>
          <p:nvPr/>
        </p:nvSpPr>
        <p:spPr>
          <a:xfrm>
            <a:off x="389217" y="700818"/>
            <a:ext cx="6218060" cy="946799"/>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 and are less unequal</a:t>
            </a:r>
          </a:p>
        </p:txBody>
      </p:sp>
      <p:pic>
        <p:nvPicPr>
          <p:cNvPr id="2" name="Picture 1">
            <a:extLst>
              <a:ext uri="{FF2B5EF4-FFF2-40B4-BE49-F238E27FC236}">
                <a16:creationId xmlns:a16="http://schemas.microsoft.com/office/drawing/2014/main" id="{30DA4266-B2AD-E2AC-2F6A-80F2CB51FAD0}"/>
              </a:ext>
            </a:extLst>
          </p:cNvPr>
          <p:cNvPicPr>
            <a:picLocks noChangeAspect="1"/>
          </p:cNvPicPr>
          <p:nvPr/>
        </p:nvPicPr>
        <p:blipFill>
          <a:blip r:embed="rId3"/>
          <a:stretch>
            <a:fillRect/>
          </a:stretch>
        </p:blipFill>
        <p:spPr>
          <a:xfrm>
            <a:off x="1983441" y="1287152"/>
            <a:ext cx="5466229" cy="5476098"/>
          </a:xfrm>
          <a:prstGeom prst="rect">
            <a:avLst/>
          </a:prstGeom>
        </p:spPr>
      </p:pic>
    </p:spTree>
    <p:extLst>
      <p:ext uri="{BB962C8B-B14F-4D97-AF65-F5344CB8AC3E}">
        <p14:creationId xmlns:p14="http://schemas.microsoft.com/office/powerpoint/2010/main" val="402552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A81234-2208-B3B7-EFAB-6329F4EF0469}"/>
              </a:ext>
            </a:extLst>
          </p:cNvPr>
          <p:cNvSpPr txBox="1">
            <a:spLocks/>
          </p:cNvSpPr>
          <p:nvPr/>
        </p:nvSpPr>
        <p:spPr>
          <a:xfrm>
            <a:off x="389217" y="700818"/>
            <a:ext cx="6218060" cy="946799"/>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But inequality rise is higher.</a:t>
            </a:r>
          </a:p>
        </p:txBody>
      </p:sp>
      <p:pic>
        <p:nvPicPr>
          <p:cNvPr id="2" name="Picture 1">
            <a:extLst>
              <a:ext uri="{FF2B5EF4-FFF2-40B4-BE49-F238E27FC236}">
                <a16:creationId xmlns:a16="http://schemas.microsoft.com/office/drawing/2014/main" id="{F748DDA0-AD6B-0963-3ABA-944FA0005C96}"/>
              </a:ext>
            </a:extLst>
          </p:cNvPr>
          <p:cNvPicPr>
            <a:picLocks noChangeAspect="1"/>
          </p:cNvPicPr>
          <p:nvPr/>
        </p:nvPicPr>
        <p:blipFill>
          <a:blip r:embed="rId3"/>
          <a:stretch>
            <a:fillRect/>
          </a:stretch>
        </p:blipFill>
        <p:spPr>
          <a:xfrm>
            <a:off x="2097741" y="1441618"/>
            <a:ext cx="5279054" cy="5289579"/>
          </a:xfrm>
          <a:prstGeom prst="rect">
            <a:avLst/>
          </a:prstGeom>
        </p:spPr>
      </p:pic>
    </p:spTree>
    <p:extLst>
      <p:ext uri="{BB962C8B-B14F-4D97-AF65-F5344CB8AC3E}">
        <p14:creationId xmlns:p14="http://schemas.microsoft.com/office/powerpoint/2010/main" val="147975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293085" y="704057"/>
            <a:ext cx="6251553" cy="500138"/>
          </a:xfrm>
        </p:spPr>
        <p:txBody>
          <a:bodyPr/>
          <a:lstStyle/>
          <a:p>
            <a:pPr>
              <a:lnSpc>
                <a:spcPct val="100000"/>
              </a:lnSpc>
              <a:spcBef>
                <a:spcPts val="600"/>
              </a:spcBef>
            </a:pPr>
            <a:r>
              <a:rPr lang="en-US" sz="3600" dirty="0">
                <a:ea typeface="Arial" charset="0"/>
                <a:cs typeface="Arial" panose="020B0604020202020204" pitchFamily="34" charset="0"/>
              </a:rPr>
              <a:t>Who are feminist economists? </a:t>
            </a: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pic>
        <p:nvPicPr>
          <p:cNvPr id="5" name="Picture 4">
            <a:extLst>
              <a:ext uri="{FF2B5EF4-FFF2-40B4-BE49-F238E27FC236}">
                <a16:creationId xmlns:a16="http://schemas.microsoft.com/office/drawing/2014/main" id="{D3EBF824-CD8C-4543-98ED-9AB43B4A3B78}"/>
              </a:ext>
            </a:extLst>
          </p:cNvPr>
          <p:cNvPicPr>
            <a:picLocks noChangeAspect="1"/>
          </p:cNvPicPr>
          <p:nvPr/>
        </p:nvPicPr>
        <p:blipFill>
          <a:blip r:embed="rId3"/>
          <a:stretch>
            <a:fillRect/>
          </a:stretch>
        </p:blipFill>
        <p:spPr>
          <a:xfrm>
            <a:off x="5082989" y="1829882"/>
            <a:ext cx="3556810" cy="3714750"/>
          </a:xfrm>
          <a:prstGeom prst="rect">
            <a:avLst/>
          </a:prstGeom>
        </p:spPr>
      </p:pic>
      <p:sp>
        <p:nvSpPr>
          <p:cNvPr id="6" name="TextBox 5">
            <a:extLst>
              <a:ext uri="{FF2B5EF4-FFF2-40B4-BE49-F238E27FC236}">
                <a16:creationId xmlns:a16="http://schemas.microsoft.com/office/drawing/2014/main" id="{7A3B8BBE-48CE-4507-B7D7-4ECFC5A5C559}"/>
              </a:ext>
            </a:extLst>
          </p:cNvPr>
          <p:cNvSpPr txBox="1"/>
          <p:nvPr/>
        </p:nvSpPr>
        <p:spPr>
          <a:xfrm>
            <a:off x="4957124" y="5580479"/>
            <a:ext cx="3682675" cy="830997"/>
          </a:xfrm>
          <a:prstGeom prst="rect">
            <a:avLst/>
          </a:prstGeom>
          <a:noFill/>
        </p:spPr>
        <p:txBody>
          <a:bodyPr wrap="square" rtlCol="0">
            <a:spAutoFit/>
          </a:bodyPr>
          <a:lstStyle/>
          <a:p>
            <a:r>
              <a:rPr lang="en-US" sz="1200" b="1" i="1">
                <a:cs typeface="Arial" panose="020B0604020202020204" pitchFamily="34" charset="0"/>
              </a:rPr>
              <a:t>This is what a feminist economist looks like</a:t>
            </a:r>
            <a:r>
              <a:rPr lang="en-US" sz="1200">
                <a:cs typeface="Arial" panose="020B0604020202020204" pitchFamily="34" charset="0"/>
              </a:rPr>
              <a:t>. Photo series by Stephanie </a:t>
            </a:r>
            <a:r>
              <a:rPr lang="en-US" sz="1200" err="1">
                <a:cs typeface="Arial" panose="020B0604020202020204" pitchFamily="34" charset="0"/>
              </a:rPr>
              <a:t>Seguino</a:t>
            </a:r>
            <a:r>
              <a:rPr lang="en-US" sz="1200">
                <a:cs typeface="Arial" panose="020B0604020202020204" pitchFamily="34" charset="0"/>
              </a:rPr>
              <a:t> (</a:t>
            </a:r>
            <a:r>
              <a:rPr lang="en-US" sz="1200">
                <a:cs typeface="Arial" panose="020B0604020202020204" pitchFamily="34" charset="0"/>
                <a:hlinkClick r:id="rId4"/>
              </a:rPr>
              <a:t>http://www.stephanieseguino.com/this-is-what-a-feminist-economist-looks-like.html</a:t>
            </a:r>
            <a:r>
              <a:rPr lang="en-US" sz="1200">
                <a:cs typeface="Arial" panose="020B0604020202020204" pitchFamily="34" charset="0"/>
              </a:rPr>
              <a:t>)</a:t>
            </a:r>
          </a:p>
        </p:txBody>
      </p:sp>
      <p:pic>
        <p:nvPicPr>
          <p:cNvPr id="1026" name="Picture 2" descr="Feminist Economics | Taylor &amp; Francis Online">
            <a:extLst>
              <a:ext uri="{FF2B5EF4-FFF2-40B4-BE49-F238E27FC236}">
                <a16:creationId xmlns:a16="http://schemas.microsoft.com/office/drawing/2014/main" id="{BDB33932-E22F-4D77-9F5A-48AF0966B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822" y="2035192"/>
            <a:ext cx="2337834" cy="35452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ternational Association for Feminist Economics (@IAFFE) / Twitter">
            <a:extLst>
              <a:ext uri="{FF2B5EF4-FFF2-40B4-BE49-F238E27FC236}">
                <a16:creationId xmlns:a16="http://schemas.microsoft.com/office/drawing/2014/main" id="{888A72D4-66EE-415A-B9DF-182BB0D14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085" y="2800206"/>
            <a:ext cx="2199404" cy="219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A81234-2208-B3B7-EFAB-6329F4EF0469}"/>
              </a:ext>
            </a:extLst>
          </p:cNvPr>
          <p:cNvSpPr txBox="1">
            <a:spLocks/>
          </p:cNvSpPr>
          <p:nvPr/>
        </p:nvSpPr>
        <p:spPr>
          <a:xfrm>
            <a:off x="6115653" y="3201971"/>
            <a:ext cx="2490465" cy="2055829"/>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dirty="0">
                <a:latin typeface="+mn-lt"/>
              </a:rPr>
              <a:t>And some types of households do much worse …</a:t>
            </a:r>
          </a:p>
        </p:txBody>
      </p:sp>
      <p:pic>
        <p:nvPicPr>
          <p:cNvPr id="3" name="Picture 2">
            <a:extLst>
              <a:ext uri="{FF2B5EF4-FFF2-40B4-BE49-F238E27FC236}">
                <a16:creationId xmlns:a16="http://schemas.microsoft.com/office/drawing/2014/main" id="{AA37B49B-5A2D-588C-8533-70FE98B0DF4D}"/>
              </a:ext>
            </a:extLst>
          </p:cNvPr>
          <p:cNvPicPr>
            <a:picLocks noChangeAspect="1"/>
          </p:cNvPicPr>
          <p:nvPr/>
        </p:nvPicPr>
        <p:blipFill>
          <a:blip r:embed="rId3"/>
          <a:stretch>
            <a:fillRect/>
          </a:stretch>
        </p:blipFill>
        <p:spPr>
          <a:xfrm>
            <a:off x="108064" y="694508"/>
            <a:ext cx="5427900" cy="6163491"/>
          </a:xfrm>
          <a:prstGeom prst="rect">
            <a:avLst/>
          </a:prstGeom>
        </p:spPr>
      </p:pic>
      <p:sp>
        <p:nvSpPr>
          <p:cNvPr id="4" name="Title 1">
            <a:extLst>
              <a:ext uri="{FF2B5EF4-FFF2-40B4-BE49-F238E27FC236}">
                <a16:creationId xmlns:a16="http://schemas.microsoft.com/office/drawing/2014/main" id="{58F09B90-141D-D55A-7760-3EC34BDF61A4}"/>
              </a:ext>
            </a:extLst>
          </p:cNvPr>
          <p:cNvSpPr txBox="1">
            <a:spLocks/>
          </p:cNvSpPr>
          <p:nvPr/>
        </p:nvSpPr>
        <p:spPr>
          <a:xfrm>
            <a:off x="336175" y="248715"/>
            <a:ext cx="5082989" cy="329509"/>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2000" dirty="0">
                <a:latin typeface="+mn-lt"/>
              </a:rPr>
              <a:t>Average extended income by household type</a:t>
            </a:r>
          </a:p>
        </p:txBody>
      </p:sp>
    </p:spTree>
    <p:extLst>
      <p:ext uri="{BB962C8B-B14F-4D97-AF65-F5344CB8AC3E}">
        <p14:creationId xmlns:p14="http://schemas.microsoft.com/office/powerpoint/2010/main" val="2500658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754912" y="1551094"/>
            <a:ext cx="7889357" cy="4687520"/>
          </a:xfrm>
        </p:spPr>
        <p:txBody>
          <a:bodyPr/>
          <a:lstStyle/>
          <a:p>
            <a:r>
              <a:rPr lang="en-US" sz="2400" dirty="0"/>
              <a:t>Absence of a single, consistent data source to study the </a:t>
            </a:r>
            <a:r>
              <a:rPr lang="en-US" sz="2400" dirty="0">
                <a:solidFill>
                  <a:srgbClr val="C00000"/>
                </a:solidFill>
              </a:rPr>
              <a:t>joint distribution of money and household production </a:t>
            </a:r>
            <a:r>
              <a:rPr lang="en-US" sz="2400" dirty="0"/>
              <a:t>over time.</a:t>
            </a:r>
          </a:p>
          <a:p>
            <a:endParaRPr lang="en-US" sz="2400" dirty="0"/>
          </a:p>
          <a:p>
            <a:r>
              <a:rPr lang="en-US" sz="2400" dirty="0"/>
              <a:t>But trends across various (imperfect) sources point to similar conclusions:</a:t>
            </a:r>
          </a:p>
          <a:p>
            <a:endParaRPr lang="en-US" sz="2400" dirty="0"/>
          </a:p>
          <a:p>
            <a:pPr marL="457200" lvl="1" indent="0">
              <a:spcAft>
                <a:spcPts val="600"/>
              </a:spcAft>
              <a:buNone/>
            </a:pPr>
            <a:r>
              <a:rPr lang="en-US" dirty="0"/>
              <a:t>Inequality in extended income </a:t>
            </a:r>
            <a:r>
              <a:rPr lang="en-US" dirty="0">
                <a:solidFill>
                  <a:srgbClr val="C00000"/>
                </a:solidFill>
              </a:rPr>
              <a:t>lower</a:t>
            </a:r>
            <a:r>
              <a:rPr lang="en-US" dirty="0"/>
              <a:t> than for money income in the cross-section</a:t>
            </a:r>
          </a:p>
          <a:p>
            <a:pPr marL="457200" lvl="1" indent="0">
              <a:spcAft>
                <a:spcPts val="600"/>
              </a:spcAft>
              <a:buNone/>
            </a:pPr>
            <a:r>
              <a:rPr lang="en-US" dirty="0">
                <a:solidFill>
                  <a:srgbClr val="C00000"/>
                </a:solidFill>
              </a:rPr>
              <a:t>Decline </a:t>
            </a:r>
            <a:r>
              <a:rPr lang="en-US" dirty="0"/>
              <a:t>in household production over time</a:t>
            </a:r>
          </a:p>
          <a:p>
            <a:pPr marL="457200" lvl="1" indent="0">
              <a:spcAft>
                <a:spcPts val="600"/>
              </a:spcAft>
              <a:buNone/>
            </a:pPr>
            <a:r>
              <a:rPr lang="en-US" b="1" dirty="0"/>
              <a:t>Equalizing effect has weakened</a:t>
            </a:r>
          </a:p>
          <a:p>
            <a:pPr marL="457200" lvl="1" indent="0">
              <a:spcAft>
                <a:spcPts val="600"/>
              </a:spcAft>
              <a:buNone/>
            </a:pPr>
            <a:r>
              <a:rPr lang="en-US" dirty="0">
                <a:solidFill>
                  <a:srgbClr val="C00000"/>
                </a:solidFill>
              </a:rPr>
              <a:t>Rise in inequality</a:t>
            </a:r>
            <a:r>
              <a:rPr lang="en-US" dirty="0"/>
              <a:t> in extended incomes larger than for market incomes ...</a:t>
            </a:r>
            <a:endParaRPr lang="en-US" sz="2400" dirty="0">
              <a:cs typeface="Arial" panose="020B0604020202020204" pitchFamily="34" charset="0"/>
            </a:endParaRPr>
          </a:p>
          <a:p>
            <a:pPr>
              <a:spcBef>
                <a:spcPts val="600"/>
              </a:spcBef>
              <a:spcAft>
                <a:spcPts val="1200"/>
              </a:spcAft>
            </a:pPr>
            <a:endParaRPr lang="en-US" sz="1200" dirty="0"/>
          </a:p>
          <a:p>
            <a:pPr>
              <a:spcBef>
                <a:spcPts val="600"/>
              </a:spcBef>
              <a:spcAft>
                <a:spcPts val="1200"/>
              </a:spcAft>
            </a:pPr>
            <a:endParaRPr lang="en-US" sz="2400" dirty="0">
              <a:cs typeface="Arial" panose="020B0604020202020204" pitchFamily="34" charset="0"/>
            </a:endParaRPr>
          </a:p>
        </p:txBody>
      </p:sp>
    </p:spTree>
    <p:extLst>
      <p:ext uri="{BB962C8B-B14F-4D97-AF65-F5344CB8AC3E}">
        <p14:creationId xmlns:p14="http://schemas.microsoft.com/office/powerpoint/2010/main" val="302417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24805" y="1592826"/>
            <a:ext cx="7894389" cy="4442614"/>
          </a:xfrm>
          <a:ln w="38100">
            <a:noFill/>
          </a:ln>
        </p:spPr>
        <p:txBody>
          <a:bodyPr lIns="365760" tIns="365760" rIns="365760" bIns="365760"/>
          <a:lstStyle/>
          <a:p>
            <a:pPr>
              <a:lnSpc>
                <a:spcPct val="100000"/>
              </a:lnSpc>
              <a:spcBef>
                <a:spcPts val="0"/>
              </a:spcBef>
            </a:pPr>
            <a:r>
              <a:rPr lang="en-US" dirty="0">
                <a:ea typeface="Arial" charset="0"/>
                <a:cs typeface="Arial" panose="020B0604020202020204" pitchFamily="34" charset="0"/>
              </a:rPr>
              <a:t>What is unique about feminist economics?</a:t>
            </a:r>
          </a:p>
          <a:p>
            <a:pPr>
              <a:lnSpc>
                <a:spcPct val="100000"/>
              </a:lnSpc>
              <a:spcBef>
                <a:spcPts val="0"/>
              </a:spcBef>
            </a:pPr>
            <a:endParaRPr lang="en-US" dirty="0">
              <a:ea typeface="Arial" charset="0"/>
              <a:cs typeface="Arial" panose="020B0604020202020204" pitchFamily="34" charset="0"/>
            </a:endParaRP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Individual preferences shaped by norms, in turn the product of policies and collective action</a:t>
            </a: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Household decisions are the product of bargaining—power matters</a:t>
            </a: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Work includes unpaid </a:t>
            </a:r>
            <a:r>
              <a:rPr lang="en-US" i="1" dirty="0">
                <a:ea typeface="Arial" charset="0"/>
                <a:cs typeface="Arial" panose="020B0604020202020204" pitchFamily="34" charset="0"/>
              </a:rPr>
              <a:t>and</a:t>
            </a:r>
            <a:r>
              <a:rPr lang="en-US" dirty="0">
                <a:ea typeface="Arial" charset="0"/>
                <a:cs typeface="Arial" panose="020B0604020202020204" pitchFamily="34" charset="0"/>
              </a:rPr>
              <a:t> paid work</a:t>
            </a: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Important to measure and value unpaid work</a:t>
            </a: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Pluralism in methods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sz="18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0F718307-6DE4-35BF-FFBD-164DD90D96F1}"/>
              </a:ext>
            </a:extLst>
          </p:cNvPr>
          <p:cNvSpPr txBox="1">
            <a:spLocks/>
          </p:cNvSpPr>
          <p:nvPr/>
        </p:nvSpPr>
        <p:spPr>
          <a:xfrm>
            <a:off x="418851" y="508546"/>
            <a:ext cx="6919444" cy="479253"/>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4400" dirty="0">
                <a:ea typeface="Arial" charset="0"/>
                <a:cs typeface="Arial" panose="020B0604020202020204" pitchFamily="34" charset="0"/>
              </a:rPr>
              <a:t>A recap</a:t>
            </a:r>
          </a:p>
          <a:p>
            <a:endParaRPr lang="en-US" sz="2000" b="1" dirty="0">
              <a:ea typeface="Arial" charset="0"/>
              <a:cs typeface="Arial" panose="020B0604020202020204" pitchFamily="34" charset="0"/>
            </a:endParaRPr>
          </a:p>
        </p:txBody>
      </p:sp>
    </p:spTree>
    <p:extLst>
      <p:ext uri="{BB962C8B-B14F-4D97-AF65-F5344CB8AC3E}">
        <p14:creationId xmlns:p14="http://schemas.microsoft.com/office/powerpoint/2010/main" val="8704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a:solidFill>
                  <a:srgbClr val="000000"/>
                </a:solidFill>
                <a:effectLst/>
                <a:latin typeface="Calibri Light" panose="020F0302020204030204" pitchFamily="34" charset="0"/>
                <a:ea typeface="+mj-ea"/>
                <a:cs typeface="+mj-cs"/>
              </a:rPr>
              <a:t>Text sizes and hierarchy with an image</a:t>
            </a:r>
            <a:r>
              <a:rPr lang="en-US"/>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6" y="691228"/>
            <a:ext cx="5363546"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600" dirty="0">
                <a:ea typeface="Arial" charset="0"/>
                <a:cs typeface="Arial" charset="0"/>
              </a:rPr>
              <a:t>Macro questions</a:t>
            </a:r>
            <a:endParaRPr lang="en-US" sz="1600" b="1" dirty="0">
              <a:ea typeface="Arial" charset="0"/>
              <a:cs typeface="Arial" charset="0"/>
            </a:endParaRPr>
          </a:p>
          <a:p>
            <a:endParaRPr lang="en-US" sz="1600" b="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648585" y="1672046"/>
            <a:ext cx="8112642" cy="4769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ea typeface="Arial" charset="0"/>
                <a:cs typeface="Arial" panose="020B0604020202020204" pitchFamily="34" charset="0"/>
              </a:rPr>
              <a:t>Feminist macroeconomics</a:t>
            </a:r>
          </a:p>
          <a:p>
            <a:pPr lvl="1">
              <a:lnSpc>
                <a:spcPct val="100000"/>
              </a:lnSpc>
              <a:spcBef>
                <a:spcPts val="0"/>
              </a:spcBef>
            </a:pPr>
            <a:r>
              <a:rPr lang="en-US" dirty="0">
                <a:ea typeface="Arial" charset="0"/>
                <a:cs typeface="Arial" panose="020B0604020202020204" pitchFamily="34" charset="0"/>
              </a:rPr>
              <a:t>Macroeconomic processes/policies have gendered impacts</a:t>
            </a:r>
          </a:p>
          <a:p>
            <a:pPr lvl="1">
              <a:lnSpc>
                <a:spcPct val="100000"/>
              </a:lnSpc>
              <a:spcBef>
                <a:spcPts val="0"/>
              </a:spcBef>
            </a:pPr>
            <a:r>
              <a:rPr lang="en-US" dirty="0">
                <a:ea typeface="Arial" charset="0"/>
                <a:cs typeface="Arial" panose="020B0604020202020204" pitchFamily="34" charset="0"/>
              </a:rPr>
              <a:t>Care and national income accounting</a:t>
            </a:r>
          </a:p>
          <a:p>
            <a:pPr lvl="1">
              <a:lnSpc>
                <a:spcPct val="100000"/>
              </a:lnSpc>
              <a:spcBef>
                <a:spcPts val="0"/>
              </a:spcBef>
            </a:pPr>
            <a:r>
              <a:rPr lang="en-US" dirty="0">
                <a:ea typeface="Arial" charset="0"/>
                <a:cs typeface="Arial" panose="020B0604020202020204" pitchFamily="34" charset="0"/>
              </a:rPr>
              <a:t>Integrating care into macroeconomic models</a:t>
            </a:r>
          </a:p>
          <a:p>
            <a:pPr marL="0" indent="0">
              <a:lnSpc>
                <a:spcPct val="100000"/>
              </a:lnSpc>
              <a:spcBef>
                <a:spcPts val="600"/>
              </a:spcBef>
              <a:spcAft>
                <a:spcPts val="1200"/>
              </a:spcAft>
              <a:buNone/>
            </a:pPr>
            <a:r>
              <a:rPr lang="en-US" dirty="0">
                <a:ea typeface="Arial" charset="0"/>
                <a:cs typeface="Arial" panose="020B0604020202020204" pitchFamily="34" charset="0"/>
              </a:rPr>
              <a:t>How to theorize economic crises and what prescriptions for policy?</a:t>
            </a:r>
          </a:p>
          <a:p>
            <a:pPr lvl="1">
              <a:lnSpc>
                <a:spcPct val="100000"/>
              </a:lnSpc>
              <a:spcBef>
                <a:spcPts val="0"/>
              </a:spcBef>
            </a:pPr>
            <a:r>
              <a:rPr lang="en-US" dirty="0">
                <a:ea typeface="Arial" charset="0"/>
                <a:cs typeface="Arial" panose="020B0604020202020204" pitchFamily="34" charset="0"/>
              </a:rPr>
              <a:t>Gender-differentiated impacts of crises</a:t>
            </a:r>
          </a:p>
          <a:p>
            <a:pPr lvl="1">
              <a:lnSpc>
                <a:spcPct val="100000"/>
              </a:lnSpc>
              <a:spcBef>
                <a:spcPts val="0"/>
              </a:spcBef>
            </a:pPr>
            <a:r>
              <a:rPr lang="en-US" dirty="0">
                <a:ea typeface="Arial" charset="0"/>
                <a:cs typeface="Arial" panose="020B0604020202020204" pitchFamily="34" charset="0"/>
              </a:rPr>
              <a:t>Feminist critique and alternatives for macroeconomic policy</a:t>
            </a:r>
          </a:p>
          <a:p>
            <a:pPr marL="0" indent="0">
              <a:lnSpc>
                <a:spcPct val="100000"/>
              </a:lnSpc>
              <a:spcBef>
                <a:spcPts val="600"/>
              </a:spcBef>
              <a:spcAft>
                <a:spcPts val="1200"/>
              </a:spcAft>
              <a:buNone/>
            </a:pPr>
            <a:endParaRPr lang="en-US" dirty="0">
              <a:ea typeface="Arial" charset="0"/>
              <a:cs typeface="Arial" panose="020B0604020202020204" pitchFamily="34" charset="0"/>
            </a:endParaRPr>
          </a:p>
          <a:p>
            <a:pPr>
              <a:spcAft>
                <a:spcPts val="1200"/>
              </a:spcAft>
            </a:pPr>
            <a:endParaRPr lang="en-US" sz="3200" b="1" dirty="0">
              <a:ea typeface="Arial" charset="0"/>
              <a:cs typeface="Arial" panose="020B0604020202020204" pitchFamily="34" charset="0"/>
            </a:endParaRPr>
          </a:p>
        </p:txBody>
      </p:sp>
    </p:spTree>
    <p:extLst>
      <p:ext uri="{BB962C8B-B14F-4D97-AF65-F5344CB8AC3E}">
        <p14:creationId xmlns:p14="http://schemas.microsoft.com/office/powerpoint/2010/main" val="16121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dirty="0"/>
              <a:t>Text sizes and hierarchy</a:t>
            </a:r>
          </a:p>
        </p:txBody>
      </p:sp>
      <p:sp>
        <p:nvSpPr>
          <p:cNvPr id="2" name="Text Placeholder 1"/>
          <p:cNvSpPr>
            <a:spLocks noGrp="1"/>
          </p:cNvSpPr>
          <p:nvPr>
            <p:ph type="body" sz="quarter" idx="10"/>
          </p:nvPr>
        </p:nvSpPr>
        <p:spPr>
          <a:xfrm>
            <a:off x="746984" y="1172584"/>
            <a:ext cx="7994276" cy="5072628"/>
          </a:xfrm>
          <a:ln w="38100">
            <a:noFill/>
          </a:ln>
        </p:spPr>
        <p:txBody>
          <a:bodyPr lIns="365760" tIns="365760" rIns="365760" bIns="365760"/>
          <a:lstStyle/>
          <a:p>
            <a:pPr>
              <a:lnSpc>
                <a:spcPct val="100000"/>
              </a:lnSpc>
              <a:spcBef>
                <a:spcPts val="0"/>
              </a:spcBef>
            </a:pPr>
            <a:r>
              <a:rPr lang="en-US" dirty="0">
                <a:solidFill>
                  <a:srgbClr val="000000"/>
                </a:solidFill>
                <a:ea typeface="Arial" charset="0"/>
                <a:cs typeface="Arial" panose="020B0604020202020204" pitchFamily="34" charset="0"/>
              </a:rPr>
              <a:t>The UK government wants to direct public spending towards policies that will increase </a:t>
            </a:r>
            <a:r>
              <a:rPr lang="en-US" dirty="0">
                <a:solidFill>
                  <a:srgbClr val="C00000"/>
                </a:solidFill>
                <a:ea typeface="Arial" charset="0"/>
                <a:cs typeface="Arial" panose="020B0604020202020204" pitchFamily="34" charset="0"/>
              </a:rPr>
              <a:t>employment</a:t>
            </a:r>
            <a:r>
              <a:rPr lang="en-US" dirty="0">
                <a:solidFill>
                  <a:srgbClr val="000000"/>
                </a:solidFill>
                <a:ea typeface="Arial" charset="0"/>
                <a:cs typeface="Arial" panose="020B0604020202020204" pitchFamily="34" charset="0"/>
              </a:rPr>
              <a:t> and economic </a:t>
            </a:r>
            <a:r>
              <a:rPr lang="en-US" dirty="0">
                <a:solidFill>
                  <a:srgbClr val="C00000"/>
                </a:solidFill>
                <a:ea typeface="Arial" charset="0"/>
                <a:cs typeface="Arial" panose="020B0604020202020204" pitchFamily="34" charset="0"/>
              </a:rPr>
              <a:t>growth</a:t>
            </a:r>
            <a:r>
              <a:rPr lang="en-US" dirty="0">
                <a:solidFill>
                  <a:srgbClr val="000000"/>
                </a:solidFill>
                <a:ea typeface="Arial" charset="0"/>
                <a:cs typeface="Arial" panose="020B0604020202020204" pitchFamily="34" charset="0"/>
              </a:rPr>
              <a:t>. It considers cutting back on </a:t>
            </a:r>
            <a:r>
              <a:rPr lang="en-US" dirty="0" err="1">
                <a:solidFill>
                  <a:srgbClr val="000000"/>
                </a:solidFill>
                <a:ea typeface="Arial" charset="0"/>
                <a:cs typeface="Arial" panose="020B0604020202020204" pitchFamily="34" charset="0"/>
              </a:rPr>
              <a:t>SureStart</a:t>
            </a:r>
            <a:r>
              <a:rPr lang="en-US" dirty="0">
                <a:solidFill>
                  <a:srgbClr val="000000"/>
                </a:solidFill>
                <a:ea typeface="Arial" charset="0"/>
                <a:cs typeface="Arial" panose="020B0604020202020204" pitchFamily="34" charset="0"/>
              </a:rPr>
              <a:t> centres (public nurseries for children under 4) saving £5 billion a year. These funds are then spent on </a:t>
            </a:r>
            <a:r>
              <a:rPr lang="en-US" dirty="0">
                <a:ea typeface="Arial" charset="0"/>
                <a:cs typeface="Arial" panose="020B0604020202020204" pitchFamily="34" charset="0"/>
              </a:rPr>
              <a:t>transportation infrastructure</a:t>
            </a:r>
            <a:r>
              <a:rPr lang="en-US" dirty="0">
                <a:solidFill>
                  <a:srgbClr val="FF0000"/>
                </a:solidFill>
                <a:ea typeface="Arial" charset="0"/>
                <a:cs typeface="Arial" panose="020B0604020202020204" pitchFamily="34" charset="0"/>
              </a:rPr>
              <a:t> </a:t>
            </a:r>
            <a:r>
              <a:rPr lang="en-US" dirty="0">
                <a:solidFill>
                  <a:srgbClr val="000000"/>
                </a:solidFill>
                <a:ea typeface="Arial" charset="0"/>
                <a:cs typeface="Arial" panose="020B0604020202020204" pitchFamily="34" charset="0"/>
              </a:rPr>
              <a:t>that will complement and increase private sector investment. </a:t>
            </a:r>
          </a:p>
          <a:p>
            <a:pPr>
              <a:lnSpc>
                <a:spcPct val="100000"/>
              </a:lnSpc>
              <a:spcBef>
                <a:spcPts val="0"/>
              </a:spcBef>
            </a:pPr>
            <a:endParaRPr lang="en-US" dirty="0">
              <a:solidFill>
                <a:srgbClr val="000000"/>
              </a:solidFill>
              <a:ea typeface="Arial" charset="0"/>
              <a:cs typeface="Arial" panose="020B0604020202020204" pitchFamily="34" charset="0"/>
            </a:endParaRPr>
          </a:p>
          <a:p>
            <a:pPr>
              <a:lnSpc>
                <a:spcPct val="100000"/>
              </a:lnSpc>
              <a:spcBef>
                <a:spcPts val="0"/>
              </a:spcBef>
            </a:pPr>
            <a:r>
              <a:rPr lang="en-US" dirty="0">
                <a:solidFill>
                  <a:srgbClr val="C00000"/>
                </a:solidFill>
                <a:ea typeface="Arial" charset="0"/>
                <a:cs typeface="Arial" panose="020B0604020202020204" pitchFamily="34" charset="0"/>
              </a:rPr>
              <a:t>How do you think this would affect overall employment, female employment, and economic growth?</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dirty="0">
                <a:ea typeface="Arial" charset="0"/>
                <a:cs typeface="Arial" panose="020B0604020202020204" pitchFamily="34" charset="0"/>
              </a:rPr>
              <a:t>A hypothetical scenario …</a:t>
            </a:r>
          </a:p>
        </p:txBody>
      </p:sp>
    </p:spTree>
    <p:extLst>
      <p:ext uri="{BB962C8B-B14F-4D97-AF65-F5344CB8AC3E}">
        <p14:creationId xmlns:p14="http://schemas.microsoft.com/office/powerpoint/2010/main" val="21931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6" y="691228"/>
            <a:ext cx="5363546"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dirty="0">
                <a:ea typeface="Arial" charset="0"/>
                <a:cs typeface="Arial" charset="0"/>
              </a:rPr>
              <a:t>Feminist macroeconomic research</a:t>
            </a:r>
            <a:endParaRPr lang="en-US" sz="1200" b="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151068" y="1778938"/>
            <a:ext cx="6841863" cy="4034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solidFill>
                  <a:srgbClr val="C00000"/>
                </a:solidFill>
                <a:ea typeface="Arial" charset="0"/>
                <a:cs typeface="Arial" panose="020B0604020202020204" pitchFamily="34" charset="0"/>
              </a:rPr>
              <a:t>Addresses invisibility of unpaid care work in national income accounting</a:t>
            </a:r>
          </a:p>
          <a:p>
            <a:pPr marL="742950" lvl="1" indent="-285750">
              <a:lnSpc>
                <a:spcPct val="100000"/>
              </a:lnSpc>
              <a:spcBef>
                <a:spcPts val="600"/>
              </a:spcBef>
              <a:spcAft>
                <a:spcPts val="1200"/>
              </a:spcAft>
            </a:pPr>
            <a:r>
              <a:rPr lang="en-US" dirty="0">
                <a:ea typeface="Arial" charset="0"/>
                <a:cs typeface="Arial" panose="020B0604020202020204" pitchFamily="34" charset="0"/>
              </a:rPr>
              <a:t>Ignoring the value of unpaid work (as does GDP) misrepresents growth—misleading metric for policy choice</a:t>
            </a:r>
          </a:p>
          <a:p>
            <a:pPr marL="742950" lvl="1" indent="-285750">
              <a:lnSpc>
                <a:spcPct val="100000"/>
              </a:lnSpc>
              <a:spcBef>
                <a:spcPts val="600"/>
              </a:spcBef>
              <a:spcAft>
                <a:spcPts val="1200"/>
              </a:spcAft>
            </a:pPr>
            <a:r>
              <a:rPr lang="en-US" dirty="0">
                <a:ea typeface="Arial" charset="0"/>
                <a:cs typeface="Arial" panose="020B0604020202020204" pitchFamily="34" charset="0"/>
              </a:rPr>
              <a:t>E.g., overestimating production gains when women increase their labor force participation</a:t>
            </a:r>
          </a:p>
          <a:p>
            <a:pPr marL="742950" lvl="1" indent="-285750">
              <a:lnSpc>
                <a:spcPct val="100000"/>
              </a:lnSpc>
              <a:spcBef>
                <a:spcPts val="600"/>
              </a:spcBef>
              <a:spcAft>
                <a:spcPts val="1200"/>
              </a:spcAft>
            </a:pPr>
            <a:r>
              <a:rPr lang="en-US" dirty="0">
                <a:ea typeface="Arial" charset="0"/>
                <a:cs typeface="Arial" panose="020B0604020202020204" pitchFamily="34" charset="0"/>
              </a:rPr>
              <a:t>Recent SNA revisions include unpaid production of goods but not services.</a:t>
            </a:r>
          </a:p>
          <a:p>
            <a:pPr marL="285750" indent="-285750">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20789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5" y="691228"/>
            <a:ext cx="6251469"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dirty="0">
                <a:ea typeface="Arial" charset="0"/>
                <a:cs typeface="Arial" charset="0"/>
              </a:rPr>
              <a:t>Feminist macroeconomic research (cont.)</a:t>
            </a:r>
            <a:endParaRPr lang="en-US" sz="1200" b="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446265" y="1701446"/>
            <a:ext cx="6251469" cy="4034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solidFill>
                  <a:srgbClr val="C00000"/>
                </a:solidFill>
                <a:ea typeface="Arial" charset="0"/>
                <a:cs typeface="Arial" panose="020B0604020202020204" pitchFamily="34" charset="0"/>
              </a:rPr>
              <a:t>Integrates care into macroeconomic models</a:t>
            </a:r>
          </a:p>
          <a:p>
            <a:pPr marL="742950" lvl="1" indent="-285750">
              <a:lnSpc>
                <a:spcPct val="100000"/>
              </a:lnSpc>
              <a:spcBef>
                <a:spcPts val="600"/>
              </a:spcBef>
              <a:spcAft>
                <a:spcPts val="1200"/>
              </a:spcAft>
            </a:pPr>
            <a:r>
              <a:rPr lang="en-US" dirty="0">
                <a:ea typeface="Arial" charset="0"/>
                <a:cs typeface="Arial" panose="020B0604020202020204" pitchFamily="34" charset="0"/>
              </a:rPr>
              <a:t>Care (also called social reproduction) is central to economic structures and processes, especially through role in the production and maintenance of the labor force</a:t>
            </a:r>
          </a:p>
          <a:p>
            <a:pPr marL="742950" lvl="1" indent="-285750">
              <a:lnSpc>
                <a:spcPct val="100000"/>
              </a:lnSpc>
              <a:spcBef>
                <a:spcPts val="600"/>
              </a:spcBef>
              <a:spcAft>
                <a:spcPts val="1200"/>
              </a:spcAft>
            </a:pPr>
            <a:r>
              <a:rPr lang="en-US" dirty="0">
                <a:ea typeface="Arial" charset="0"/>
                <a:cs typeface="Arial" panose="020B0604020202020204" pitchFamily="34" charset="0"/>
              </a:rPr>
              <a:t>In practice, integrating gender relations and the care sector into </a:t>
            </a:r>
            <a:r>
              <a:rPr lang="en-US" dirty="0">
                <a:solidFill>
                  <a:srgbClr val="C00000"/>
                </a:solidFill>
                <a:ea typeface="Arial" charset="0"/>
                <a:cs typeface="Arial" panose="020B0604020202020204" pitchFamily="34" charset="0"/>
              </a:rPr>
              <a:t>post-Keynesian</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models</a:t>
            </a: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38954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5" y="691228"/>
            <a:ext cx="6228327"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dirty="0">
                <a:ea typeface="Arial" charset="0"/>
                <a:cs typeface="Arial" charset="0"/>
              </a:rPr>
              <a:t>An example: Braunstein et al. (2011)</a:t>
            </a:r>
            <a:endParaRPr lang="en-US" b="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935916" y="1497176"/>
            <a:ext cx="7579434" cy="5075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400" dirty="0">
                <a:ea typeface="Arial" charset="0"/>
                <a:cs typeface="Arial" panose="020B0604020202020204" pitchFamily="34" charset="0"/>
              </a:rPr>
              <a:t>How do rising market participation and wages for women interact with economic growth?</a:t>
            </a:r>
          </a:p>
          <a:p>
            <a:pPr marL="0" indent="0">
              <a:lnSpc>
                <a:spcPct val="100000"/>
              </a:lnSpc>
              <a:spcBef>
                <a:spcPts val="600"/>
              </a:spcBef>
              <a:spcAft>
                <a:spcPts val="1200"/>
              </a:spcAft>
              <a:buNone/>
            </a:pPr>
            <a:r>
              <a:rPr lang="en-US" sz="2400" dirty="0">
                <a:ea typeface="Arial" charset="0"/>
                <a:cs typeface="Arial" panose="020B0604020202020204" pitchFamily="34" charset="0"/>
              </a:rPr>
              <a:t>It depends on:</a:t>
            </a:r>
          </a:p>
          <a:p>
            <a:pPr>
              <a:lnSpc>
                <a:spcPct val="100000"/>
              </a:lnSpc>
              <a:spcBef>
                <a:spcPts val="600"/>
              </a:spcBef>
              <a:spcAft>
                <a:spcPts val="1200"/>
              </a:spcAft>
            </a:pPr>
            <a:r>
              <a:rPr lang="en-US" sz="2400" dirty="0">
                <a:ea typeface="Arial" charset="0"/>
                <a:cs typeface="Arial" panose="020B0604020202020204" pitchFamily="34" charset="0"/>
              </a:rPr>
              <a:t>how the </a:t>
            </a:r>
            <a:r>
              <a:rPr lang="en-US" sz="2400" dirty="0">
                <a:solidFill>
                  <a:srgbClr val="C00000"/>
                </a:solidFill>
                <a:ea typeface="Arial" charset="0"/>
                <a:cs typeface="Arial" panose="020B0604020202020204" pitchFamily="34" charset="0"/>
              </a:rPr>
              <a:t>income distribution</a:t>
            </a:r>
            <a:r>
              <a:rPr lang="en-US" sz="2400" dirty="0">
                <a:solidFill>
                  <a:srgbClr val="FF0000"/>
                </a:solidFill>
                <a:ea typeface="Arial" charset="0"/>
                <a:cs typeface="Arial" panose="020B0604020202020204" pitchFamily="34" charset="0"/>
              </a:rPr>
              <a:t> </a:t>
            </a:r>
            <a:r>
              <a:rPr lang="en-US" sz="2400" dirty="0">
                <a:ea typeface="Arial" charset="0"/>
                <a:cs typeface="Arial" panose="020B0604020202020204" pitchFamily="34" charset="0"/>
              </a:rPr>
              <a:t>influences aggregate demand</a:t>
            </a:r>
          </a:p>
          <a:p>
            <a:pPr>
              <a:lnSpc>
                <a:spcPct val="100000"/>
              </a:lnSpc>
              <a:spcBef>
                <a:spcPts val="600"/>
              </a:spcBef>
              <a:spcAft>
                <a:spcPts val="1200"/>
              </a:spcAft>
            </a:pPr>
            <a:r>
              <a:rPr lang="en-US" sz="2400" dirty="0">
                <a:ea typeface="Arial" charset="0"/>
                <a:cs typeface="Arial" panose="020B0604020202020204" pitchFamily="34" charset="0"/>
              </a:rPr>
              <a:t>whether women’s rising market participation accompanied by </a:t>
            </a:r>
            <a:r>
              <a:rPr lang="en-US" sz="2400" dirty="0">
                <a:solidFill>
                  <a:srgbClr val="C00000"/>
                </a:solidFill>
                <a:ea typeface="Arial" charset="0"/>
                <a:cs typeface="Arial" panose="020B0604020202020204" pitchFamily="34" charset="0"/>
              </a:rPr>
              <a:t>greater sharing of unpaid work</a:t>
            </a:r>
          </a:p>
          <a:p>
            <a:pPr lvl="1">
              <a:lnSpc>
                <a:spcPct val="100000"/>
              </a:lnSpc>
              <a:spcBef>
                <a:spcPts val="600"/>
              </a:spcBef>
              <a:spcAft>
                <a:spcPts val="1200"/>
              </a:spcAft>
            </a:pPr>
            <a:r>
              <a:rPr lang="en-US" dirty="0">
                <a:ea typeface="Arial" charset="0"/>
                <a:cs typeface="Arial" panose="020B0604020202020204" pitchFamily="34" charset="0"/>
              </a:rPr>
              <a:t>influences the production of </a:t>
            </a:r>
            <a:r>
              <a:rPr lang="en-US" dirty="0">
                <a:solidFill>
                  <a:srgbClr val="C00000"/>
                </a:solidFill>
                <a:ea typeface="Arial" charset="0"/>
                <a:cs typeface="Arial" panose="020B0604020202020204" pitchFamily="34" charset="0"/>
              </a:rPr>
              <a:t>human capital</a:t>
            </a:r>
            <a:r>
              <a:rPr lang="en-US" dirty="0">
                <a:solidFill>
                  <a:srgbClr val="FF0000"/>
                </a:solidFill>
                <a:ea typeface="Arial" charset="0"/>
                <a:cs typeface="Arial" panose="020B0604020202020204" pitchFamily="34" charset="0"/>
              </a:rPr>
              <a:t> </a:t>
            </a:r>
          </a:p>
          <a:p>
            <a:pPr lvl="1">
              <a:lnSpc>
                <a:spcPct val="100000"/>
              </a:lnSpc>
              <a:spcBef>
                <a:spcPts val="600"/>
              </a:spcBef>
              <a:spcAft>
                <a:spcPts val="1200"/>
              </a:spcAft>
            </a:pPr>
            <a:r>
              <a:rPr lang="en-US" dirty="0">
                <a:ea typeface="Arial" charset="0"/>
                <a:cs typeface="Arial" panose="020B0604020202020204" pitchFamily="34" charset="0"/>
              </a:rPr>
              <a:t>human capital enhances long-run production capacities and hence growth</a:t>
            </a:r>
          </a:p>
          <a:p>
            <a:pPr>
              <a:lnSpc>
                <a:spcPct val="100000"/>
              </a:lnSpc>
              <a:spcBef>
                <a:spcPts val="600"/>
              </a:spcBef>
              <a:spcAft>
                <a:spcPts val="1200"/>
              </a:spcAft>
            </a:pPr>
            <a:endParaRPr lang="en-US" sz="2400" dirty="0">
              <a:ea typeface="Arial" charset="0"/>
              <a:cs typeface="Arial" panose="020B0604020202020204" pitchFamily="34" charset="0"/>
            </a:endParaRPr>
          </a:p>
          <a:p>
            <a:pPr>
              <a:lnSpc>
                <a:spcPct val="100000"/>
              </a:lnSpc>
              <a:spcBef>
                <a:spcPts val="600"/>
              </a:spcBef>
              <a:spcAft>
                <a:spcPts val="1200"/>
              </a:spcAft>
            </a:pPr>
            <a:endParaRPr lang="en-US" sz="2400" dirty="0">
              <a:ea typeface="Arial" charset="0"/>
              <a:cs typeface="Arial" panose="020B0604020202020204" pitchFamily="34" charset="0"/>
            </a:endParaRPr>
          </a:p>
          <a:p>
            <a:pPr>
              <a:spcAft>
                <a:spcPts val="1200"/>
              </a:spcAft>
            </a:pPr>
            <a:endParaRPr lang="en-US" sz="2400" b="1" dirty="0">
              <a:ea typeface="Arial" charset="0"/>
              <a:cs typeface="Arial" panose="020B0604020202020204" pitchFamily="34" charset="0"/>
            </a:endParaRPr>
          </a:p>
        </p:txBody>
      </p:sp>
    </p:spTree>
    <p:extLst>
      <p:ext uri="{BB962C8B-B14F-4D97-AF65-F5344CB8AC3E}">
        <p14:creationId xmlns:p14="http://schemas.microsoft.com/office/powerpoint/2010/main" val="24438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828339" y="1869829"/>
            <a:ext cx="7562626" cy="3811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1200"/>
              </a:spcAft>
              <a:buNone/>
            </a:pPr>
            <a:r>
              <a:rPr lang="en-US" dirty="0">
                <a:ea typeface="Arial" charset="0"/>
                <a:cs typeface="Arial" panose="020B0604020202020204" pitchFamily="34" charset="0"/>
              </a:rPr>
              <a:t>Close links of feminist macroeconomics with post-Keynesian economics, but:</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both </a:t>
            </a:r>
            <a:r>
              <a:rPr lang="en-US" sz="2400" dirty="0">
                <a:solidFill>
                  <a:srgbClr val="C00000"/>
                </a:solidFill>
                <a:ea typeface="Arial" charset="0"/>
                <a:cs typeface="Arial" panose="020B0604020202020204" pitchFamily="34" charset="0"/>
              </a:rPr>
              <a:t>class </a:t>
            </a:r>
            <a:r>
              <a:rPr lang="en-US" sz="2400" i="1" dirty="0">
                <a:ea typeface="Arial" charset="0"/>
                <a:cs typeface="Arial" panose="020B0604020202020204" pitchFamily="34" charset="0"/>
              </a:rPr>
              <a:t>and</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gender relations </a:t>
            </a:r>
            <a:r>
              <a:rPr lang="en-US" sz="2400" dirty="0">
                <a:ea typeface="Arial" charset="0"/>
                <a:cs typeface="Arial" panose="020B0604020202020204" pitchFamily="34" charset="0"/>
              </a:rPr>
              <a:t>matter for effective demand, output, and growth</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recognizes</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supply-side constraints</a:t>
            </a:r>
            <a:r>
              <a:rPr lang="en-US" sz="2400" dirty="0">
                <a:solidFill>
                  <a:srgbClr val="FF0000"/>
                </a:solidFill>
                <a:ea typeface="Arial" charset="0"/>
                <a:cs typeface="Arial" panose="020B0604020202020204" pitchFamily="34" charset="0"/>
              </a:rPr>
              <a:t> </a:t>
            </a:r>
            <a:r>
              <a:rPr lang="en-US" sz="2400" dirty="0">
                <a:ea typeface="Arial" charset="0"/>
                <a:cs typeface="Arial" panose="020B0604020202020204" pitchFamily="34" charset="0"/>
              </a:rPr>
              <a:t>(via unpaid work and care) in addition to effective demand</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economic growth is not the only </a:t>
            </a:r>
            <a:r>
              <a:rPr lang="en-US" sz="2400" dirty="0">
                <a:solidFill>
                  <a:srgbClr val="C00000"/>
                </a:solidFill>
                <a:ea typeface="Arial" charset="0"/>
                <a:cs typeface="Arial" panose="020B0604020202020204" pitchFamily="34" charset="0"/>
              </a:rPr>
              <a:t>metric</a:t>
            </a:r>
            <a:r>
              <a:rPr lang="en-US" sz="2400" dirty="0">
                <a:ea typeface="Arial" charset="0"/>
                <a:cs typeface="Arial" panose="020B0604020202020204" pitchFamily="34" charset="0"/>
              </a:rPr>
              <a:t> of assessing policy success—broader wellbeing matters</a:t>
            </a:r>
          </a:p>
          <a:p>
            <a:pPr marL="914400" lvl="2" indent="0">
              <a:lnSpc>
                <a:spcPct val="100000"/>
              </a:lnSpc>
              <a:spcBef>
                <a:spcPts val="600"/>
              </a:spcBef>
              <a:spcAft>
                <a:spcPts val="1200"/>
              </a:spcAft>
              <a:buNone/>
            </a:pPr>
            <a:endParaRPr lang="en-US" sz="2400" dirty="0">
              <a:solidFill>
                <a:srgbClr val="FF0000"/>
              </a:solidFill>
              <a:ea typeface="Arial" charset="0"/>
              <a:cs typeface="Arial" panose="020B0604020202020204" pitchFamily="34" charset="0"/>
            </a:endParaRPr>
          </a:p>
          <a:p>
            <a:pPr marL="800100" lvl="1" indent="-342900">
              <a:lnSpc>
                <a:spcPct val="100000"/>
              </a:lnSpc>
              <a:spcBef>
                <a:spcPts val="600"/>
              </a:spcBef>
              <a:spcAft>
                <a:spcPts val="1200"/>
              </a:spcAft>
              <a:buFont typeface="+mj-lt"/>
              <a:buAutoNum type="arabicPeriod"/>
            </a:pPr>
            <a:endParaRPr lang="en-US" sz="2800" dirty="0">
              <a:solidFill>
                <a:srgbClr val="FF0000"/>
              </a:solidFill>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41931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628650" y="1506070"/>
            <a:ext cx="7886700" cy="4883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1200"/>
              </a:spcAft>
              <a:buNone/>
            </a:pPr>
            <a:r>
              <a:rPr lang="en-US" dirty="0"/>
              <a:t>“Human capital includes </a:t>
            </a:r>
            <a:r>
              <a:rPr lang="en-US" dirty="0">
                <a:solidFill>
                  <a:srgbClr val="C00000"/>
                </a:solidFill>
              </a:rPr>
              <a:t>education</a:t>
            </a:r>
            <a:r>
              <a:rPr lang="en-US" dirty="0"/>
              <a:t>, training, </a:t>
            </a:r>
            <a:r>
              <a:rPr lang="en-US" dirty="0">
                <a:solidFill>
                  <a:srgbClr val="C00000"/>
                </a:solidFill>
              </a:rPr>
              <a:t>medical care</a:t>
            </a:r>
            <a:r>
              <a:rPr lang="en-US" dirty="0"/>
              <a:t>, and other additions to knowledge and health …” (Gary Becker, Nobel Prize Lecture: “The Economic Way of Looking at Life”, 1992)</a:t>
            </a:r>
          </a:p>
          <a:p>
            <a:pPr marL="457200" lvl="1" indent="0">
              <a:lnSpc>
                <a:spcPct val="100000"/>
              </a:lnSpc>
              <a:spcBef>
                <a:spcPts val="600"/>
              </a:spcBef>
              <a:buNone/>
            </a:pPr>
            <a:r>
              <a:rPr lang="en-US" dirty="0"/>
              <a:t>“… investing in human capital is akin to investing in physical capital … </a:t>
            </a:r>
            <a:r>
              <a:rPr lang="en-US" dirty="0">
                <a:solidFill>
                  <a:srgbClr val="C00000"/>
                </a:solidFill>
              </a:rPr>
              <a:t>one can invest in the human factor of production with the expectation of economic returns just as one can invest in the factor of production physical capital</a:t>
            </a:r>
            <a:r>
              <a:rPr lang="en-US" dirty="0"/>
              <a:t>.” </a:t>
            </a:r>
          </a:p>
          <a:p>
            <a:pPr marL="457200" lvl="1" indent="0">
              <a:lnSpc>
                <a:spcPct val="100000"/>
              </a:lnSpc>
              <a:spcBef>
                <a:spcPts val="600"/>
              </a:spcBef>
              <a:spcAft>
                <a:spcPts val="1200"/>
              </a:spcAft>
              <a:buNone/>
            </a:pPr>
            <a:r>
              <a:rPr lang="en-US" sz="2000" dirty="0"/>
              <a:t>(</a:t>
            </a:r>
            <a:r>
              <a:rPr lang="en-US" sz="2000" dirty="0" err="1"/>
              <a:t>Flabbi</a:t>
            </a:r>
            <a:r>
              <a:rPr lang="en-US" sz="2000" dirty="0"/>
              <a:t> and </a:t>
            </a:r>
            <a:r>
              <a:rPr lang="en-US" sz="2000" dirty="0" err="1"/>
              <a:t>Gatti</a:t>
            </a:r>
            <a:r>
              <a:rPr lang="en-US" sz="2000" dirty="0"/>
              <a:t>, </a:t>
            </a:r>
            <a:r>
              <a:rPr lang="en-US" sz="2000" i="1" dirty="0"/>
              <a:t>A Primer on Human Capital</a:t>
            </a:r>
            <a:r>
              <a:rPr lang="en-US" sz="2000" dirty="0"/>
              <a:t>, World Bank Policy Research Paper, 2018)</a:t>
            </a:r>
          </a:p>
          <a:p>
            <a:pPr marL="457200" lvl="1" indent="0">
              <a:lnSpc>
                <a:spcPct val="100000"/>
              </a:lnSpc>
              <a:spcBef>
                <a:spcPts val="600"/>
              </a:spcBef>
              <a:spcAft>
                <a:spcPts val="1200"/>
              </a:spcAft>
              <a:buNone/>
            </a:pPr>
            <a:r>
              <a:rPr lang="en-US" sz="2800" dirty="0">
                <a:solidFill>
                  <a:srgbClr val="C00000"/>
                </a:solidFill>
                <a:ea typeface="Arial" charset="0"/>
                <a:cs typeface="Arial" panose="020B0604020202020204" pitchFamily="34" charset="0"/>
              </a:rPr>
              <a:t>But key differences remain.</a:t>
            </a: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
        <p:nvSpPr>
          <p:cNvPr id="3" name="Text Placeholder 1">
            <a:extLst>
              <a:ext uri="{FF2B5EF4-FFF2-40B4-BE49-F238E27FC236}">
                <a16:creationId xmlns:a16="http://schemas.microsoft.com/office/drawing/2014/main" id="{008E71A5-4AE5-95B5-E845-88517CEFBDFC}"/>
              </a:ext>
            </a:extLst>
          </p:cNvPr>
          <p:cNvSpPr txBox="1">
            <a:spLocks/>
          </p:cNvSpPr>
          <p:nvPr/>
        </p:nvSpPr>
        <p:spPr>
          <a:xfrm>
            <a:off x="310695" y="691228"/>
            <a:ext cx="5950255"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dirty="0">
                <a:ea typeface="Arial" charset="0"/>
                <a:cs typeface="Arial" charset="0"/>
              </a:rPr>
              <a:t>Note mainstream overlap</a:t>
            </a:r>
            <a:endParaRPr lang="en-US" sz="1400" b="1" dirty="0">
              <a:ea typeface="Arial" charset="0"/>
              <a:cs typeface="Arial" charset="0"/>
            </a:endParaRPr>
          </a:p>
        </p:txBody>
      </p:sp>
    </p:spTree>
    <p:extLst>
      <p:ext uri="{BB962C8B-B14F-4D97-AF65-F5344CB8AC3E}">
        <p14:creationId xmlns:p14="http://schemas.microsoft.com/office/powerpoint/2010/main" val="184775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526455" y="1198567"/>
            <a:ext cx="8306849" cy="5189533"/>
          </a:xfrm>
          <a:ln w="38100">
            <a:noFill/>
          </a:ln>
        </p:spPr>
        <p:txBody>
          <a:bodyPr lIns="365760" tIns="365760" rIns="365760" bIns="365760"/>
          <a:lstStyle/>
          <a:p>
            <a:pPr>
              <a:lnSpc>
                <a:spcPct val="100000"/>
              </a:lnSpc>
              <a:spcBef>
                <a:spcPts val="600"/>
              </a:spcBef>
              <a:spcAft>
                <a:spcPts val="1200"/>
              </a:spcAft>
            </a:pPr>
            <a:r>
              <a:rPr lang="en-US" dirty="0">
                <a:ea typeface="Arial" charset="0"/>
                <a:cs typeface="Arial" panose="020B0604020202020204" pitchFamily="34" charset="0"/>
              </a:rPr>
              <a:t>Economic activity: market/paid work </a:t>
            </a:r>
            <a:r>
              <a:rPr lang="en-US" i="1" dirty="0">
                <a:ea typeface="Arial" charset="0"/>
                <a:cs typeface="Arial" panose="020B0604020202020204" pitchFamily="34" charset="0"/>
              </a:rPr>
              <a:t>and</a:t>
            </a:r>
            <a:r>
              <a:rPr lang="en-US" dirty="0">
                <a:ea typeface="Arial" charset="0"/>
                <a:cs typeface="Arial" panose="020B0604020202020204" pitchFamily="34" charset="0"/>
              </a:rPr>
              <a:t> </a:t>
            </a:r>
            <a:r>
              <a:rPr lang="en-US" dirty="0">
                <a:solidFill>
                  <a:srgbClr val="C00000"/>
                </a:solidFill>
                <a:ea typeface="Arial" charset="0"/>
                <a:cs typeface="Arial" panose="020B0604020202020204" pitchFamily="34" charset="0"/>
              </a:rPr>
              <a:t>unpaid work </a:t>
            </a:r>
          </a:p>
          <a:p>
            <a:pPr>
              <a:lnSpc>
                <a:spcPct val="100000"/>
              </a:lnSpc>
              <a:spcBef>
                <a:spcPts val="600"/>
              </a:spcBef>
              <a:spcAft>
                <a:spcPts val="1200"/>
              </a:spcAft>
            </a:pPr>
            <a:r>
              <a:rPr lang="en-US" dirty="0">
                <a:ea typeface="Arial" charset="0"/>
                <a:cs typeface="Arial" panose="020B0604020202020204" pitchFamily="34" charset="0"/>
              </a:rPr>
              <a:t>Interaction between </a:t>
            </a:r>
            <a:r>
              <a:rPr lang="en-US" dirty="0">
                <a:solidFill>
                  <a:srgbClr val="C00000"/>
                </a:solidFill>
                <a:ea typeface="Arial" charset="0"/>
                <a:cs typeface="Arial" panose="020B0604020202020204" pitchFamily="34" charset="0"/>
              </a:rPr>
              <a:t>social norms, individual preferences</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and </a:t>
            </a:r>
            <a:r>
              <a:rPr lang="en-US" dirty="0">
                <a:solidFill>
                  <a:srgbClr val="C00000"/>
                </a:solidFill>
                <a:ea typeface="Arial" charset="0"/>
                <a:cs typeface="Arial" panose="020B0604020202020204" pitchFamily="34" charset="0"/>
              </a:rPr>
              <a:t>behavior,</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and</a:t>
            </a:r>
            <a:r>
              <a:rPr lang="en-US" dirty="0">
                <a:solidFill>
                  <a:srgbClr val="FF0000"/>
                </a:solidFill>
                <a:ea typeface="Arial" charset="0"/>
                <a:cs typeface="Arial" panose="020B0604020202020204" pitchFamily="34" charset="0"/>
              </a:rPr>
              <a:t> </a:t>
            </a:r>
            <a:r>
              <a:rPr lang="en-US" dirty="0">
                <a:solidFill>
                  <a:srgbClr val="C00000"/>
                </a:solidFill>
                <a:ea typeface="Arial" charset="0"/>
                <a:cs typeface="Arial" panose="020B0604020202020204" pitchFamily="34" charset="0"/>
              </a:rPr>
              <a:t>policies</a:t>
            </a:r>
          </a:p>
          <a:p>
            <a:pPr>
              <a:lnSpc>
                <a:spcPct val="100000"/>
              </a:lnSpc>
              <a:spcBef>
                <a:spcPts val="600"/>
              </a:spcBef>
              <a:spcAft>
                <a:spcPts val="1200"/>
              </a:spcAft>
            </a:pPr>
            <a:r>
              <a:rPr lang="en-US" dirty="0">
                <a:ea typeface="Arial" charset="0"/>
                <a:cs typeface="Arial" panose="020B0604020202020204" pitchFamily="34" charset="0"/>
              </a:rPr>
              <a:t>Economic outcomes/processes shaped by </a:t>
            </a:r>
            <a:r>
              <a:rPr lang="en-US" dirty="0">
                <a:solidFill>
                  <a:srgbClr val="C00000"/>
                </a:solidFill>
                <a:ea typeface="Arial" charset="0"/>
                <a:cs typeface="Arial" panose="020B0604020202020204" pitchFamily="34" charset="0"/>
              </a:rPr>
              <a:t>gender</a:t>
            </a:r>
            <a:r>
              <a:rPr lang="en-US" dirty="0">
                <a:ea typeface="Arial" charset="0"/>
                <a:cs typeface="Arial" panose="020B0604020202020204" pitchFamily="34" charset="0"/>
              </a:rPr>
              <a:t>, which intersects with </a:t>
            </a:r>
            <a:r>
              <a:rPr lang="en-US" dirty="0">
                <a:solidFill>
                  <a:srgbClr val="C00000"/>
                </a:solidFill>
                <a:ea typeface="Arial" charset="0"/>
                <a:cs typeface="Arial" panose="020B0604020202020204" pitchFamily="34" charset="0"/>
              </a:rPr>
              <a:t>other</a:t>
            </a:r>
            <a:r>
              <a:rPr lang="en-US" b="1" dirty="0">
                <a:solidFill>
                  <a:srgbClr val="C00000"/>
                </a:solidFill>
                <a:ea typeface="Arial" charset="0"/>
                <a:cs typeface="Arial" panose="020B0604020202020204" pitchFamily="34" charset="0"/>
              </a:rPr>
              <a:t> </a:t>
            </a:r>
            <a:r>
              <a:rPr lang="en-US" dirty="0">
                <a:ea typeface="Arial" charset="0"/>
                <a:cs typeface="Arial" panose="020B0604020202020204" pitchFamily="34" charset="0"/>
              </a:rPr>
              <a:t>social identities </a:t>
            </a:r>
          </a:p>
          <a:p>
            <a:pPr>
              <a:lnSpc>
                <a:spcPct val="100000"/>
              </a:lnSpc>
              <a:spcBef>
                <a:spcPts val="600"/>
              </a:spcBef>
              <a:spcAft>
                <a:spcPts val="1200"/>
              </a:spcAft>
            </a:pPr>
            <a:r>
              <a:rPr lang="en-US" dirty="0">
                <a:solidFill>
                  <a:srgbClr val="C00000"/>
                </a:solidFill>
                <a:ea typeface="Arial" charset="0"/>
                <a:cs typeface="Arial" panose="020B0604020202020204" pitchFamily="34" charset="0"/>
              </a:rPr>
              <a:t>Human well-being </a:t>
            </a:r>
            <a:r>
              <a:rPr lang="en-US" dirty="0">
                <a:ea typeface="Arial" charset="0"/>
                <a:cs typeface="Arial" panose="020B0604020202020204" pitchFamily="34" charset="0"/>
              </a:rPr>
              <a:t>(not income) the yardstick of economic success</a:t>
            </a:r>
          </a:p>
          <a:p>
            <a:pPr>
              <a:lnSpc>
                <a:spcPct val="100000"/>
              </a:lnSpc>
              <a:spcBef>
                <a:spcPts val="600"/>
              </a:spcBef>
              <a:spcAft>
                <a:spcPts val="1200"/>
              </a:spcAft>
            </a:pPr>
            <a:r>
              <a:rPr lang="en-US" dirty="0">
                <a:solidFill>
                  <a:srgbClr val="C00000"/>
                </a:solidFill>
                <a:ea typeface="Arial" charset="0"/>
                <a:cs typeface="Arial" panose="020B0604020202020204" pitchFamily="34" charset="0"/>
              </a:rPr>
              <a:t>Pluralism</a:t>
            </a:r>
            <a:r>
              <a:rPr lang="en-US" dirty="0">
                <a:ea typeface="Arial" charset="0"/>
                <a:cs typeface="Arial" panose="020B0604020202020204" pitchFamily="34" charset="0"/>
              </a:rPr>
              <a:t> in methods and models</a:t>
            </a: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sz="18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a:ea typeface="Arial" charset="0"/>
                <a:cs typeface="Arial" panose="020B0604020202020204" pitchFamily="34" charset="0"/>
              </a:rPr>
              <a:t>Starting points</a:t>
            </a:r>
          </a:p>
        </p:txBody>
      </p:sp>
    </p:spTree>
    <p:extLst>
      <p:ext uri="{BB962C8B-B14F-4D97-AF65-F5344CB8AC3E}">
        <p14:creationId xmlns:p14="http://schemas.microsoft.com/office/powerpoint/2010/main" val="29821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dirty="0"/>
              <a:t>Text sizes and hierarchy</a:t>
            </a:r>
          </a:p>
        </p:txBody>
      </p:sp>
      <p:sp>
        <p:nvSpPr>
          <p:cNvPr id="2" name="Text Placeholder 1"/>
          <p:cNvSpPr>
            <a:spLocks noGrp="1"/>
          </p:cNvSpPr>
          <p:nvPr>
            <p:ph type="body" sz="quarter" idx="10"/>
          </p:nvPr>
        </p:nvSpPr>
        <p:spPr>
          <a:xfrm>
            <a:off x="628650" y="1463040"/>
            <a:ext cx="7886700" cy="4862456"/>
          </a:xfrm>
          <a:ln w="38100">
            <a:noFill/>
          </a:ln>
        </p:spPr>
        <p:txBody>
          <a:bodyPr lIns="365760" tIns="365760" rIns="365760" bIns="365760"/>
          <a:lstStyle/>
          <a:p>
            <a:pPr>
              <a:lnSpc>
                <a:spcPct val="100000"/>
              </a:lnSpc>
              <a:spcBef>
                <a:spcPts val="0"/>
              </a:spcBef>
            </a:pPr>
            <a:r>
              <a:rPr lang="en-US" sz="3200" dirty="0">
                <a:ea typeface="Arial" charset="0"/>
                <a:cs typeface="Arial" panose="020B0604020202020204" pitchFamily="34" charset="0"/>
              </a:rPr>
              <a:t>The initial impacts of the GFC (2008-2010) hit male employment much harder in both the U.K. and the U.S. In contrast, we observe the reverse during the 2020-2021 economic downturn, with women’s employment declining by as much—or more—than men’s employment.</a:t>
            </a:r>
          </a:p>
          <a:p>
            <a:pPr>
              <a:lnSpc>
                <a:spcPct val="100000"/>
              </a:lnSpc>
              <a:spcBef>
                <a:spcPts val="0"/>
              </a:spcBef>
            </a:pPr>
            <a:endParaRPr lang="en-US" sz="3200" dirty="0">
              <a:ea typeface="Arial" charset="0"/>
              <a:cs typeface="Arial" panose="020B0604020202020204" pitchFamily="34" charset="0"/>
            </a:endParaRPr>
          </a:p>
          <a:p>
            <a:pPr>
              <a:lnSpc>
                <a:spcPct val="100000"/>
              </a:lnSpc>
              <a:spcBef>
                <a:spcPts val="0"/>
              </a:spcBef>
            </a:pPr>
            <a:r>
              <a:rPr lang="en-US" sz="3200" dirty="0">
                <a:solidFill>
                  <a:srgbClr val="C00000"/>
                </a:solidFill>
                <a:ea typeface="Arial" charset="0"/>
                <a:cs typeface="Arial" panose="020B0604020202020204" pitchFamily="34" charset="0"/>
              </a:rPr>
              <a:t>Why do you think this was the case?</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469673"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dirty="0">
                <a:ea typeface="Arial" charset="0"/>
                <a:cs typeface="Arial" charset="0"/>
              </a:rPr>
              <a:t>Crises and women’s employment</a:t>
            </a:r>
            <a:endParaRPr lang="en-US" sz="1400" b="1" dirty="0">
              <a:ea typeface="Arial" charset="0"/>
              <a:cs typeface="Arial" charset="0"/>
            </a:endParaRPr>
          </a:p>
        </p:txBody>
      </p:sp>
    </p:spTree>
    <p:extLst>
      <p:ext uri="{BB962C8B-B14F-4D97-AF65-F5344CB8AC3E}">
        <p14:creationId xmlns:p14="http://schemas.microsoft.com/office/powerpoint/2010/main" val="388014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pic>
        <p:nvPicPr>
          <p:cNvPr id="6" name="Picture 5">
            <a:extLst>
              <a:ext uri="{FF2B5EF4-FFF2-40B4-BE49-F238E27FC236}">
                <a16:creationId xmlns:a16="http://schemas.microsoft.com/office/drawing/2014/main" id="{B7C2495A-9F9E-4D0D-AF96-AA82F72D1533}"/>
              </a:ext>
            </a:extLst>
          </p:cNvPr>
          <p:cNvPicPr>
            <a:picLocks noChangeAspect="1"/>
          </p:cNvPicPr>
          <p:nvPr/>
        </p:nvPicPr>
        <p:blipFill>
          <a:blip r:embed="rId3"/>
          <a:stretch>
            <a:fillRect/>
          </a:stretch>
        </p:blipFill>
        <p:spPr>
          <a:xfrm>
            <a:off x="0" y="2337939"/>
            <a:ext cx="9144000" cy="4019023"/>
          </a:xfrm>
          <a:prstGeom prst="rect">
            <a:avLst/>
          </a:prstGeom>
        </p:spPr>
      </p:pic>
      <p:sp>
        <p:nvSpPr>
          <p:cNvPr id="7" name="Text Placeholder 1">
            <a:extLst>
              <a:ext uri="{FF2B5EF4-FFF2-40B4-BE49-F238E27FC236}">
                <a16:creationId xmlns:a16="http://schemas.microsoft.com/office/drawing/2014/main" id="{B6A7D1A0-EE6D-4432-8ADF-2C0FAF52B3A7}"/>
              </a:ext>
            </a:extLst>
          </p:cNvPr>
          <p:cNvSpPr txBox="1">
            <a:spLocks/>
          </p:cNvSpPr>
          <p:nvPr/>
        </p:nvSpPr>
        <p:spPr>
          <a:xfrm>
            <a:off x="1830983" y="6279463"/>
            <a:ext cx="5757433" cy="389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600" i="1" dirty="0">
                <a:ea typeface="Arial" charset="0"/>
                <a:cs typeface="Arial" panose="020B0604020202020204" pitchFamily="34" charset="0"/>
              </a:rPr>
              <a:t>Source</a:t>
            </a:r>
            <a:r>
              <a:rPr lang="en-US" sz="1600" dirty="0">
                <a:ea typeface="Arial" charset="0"/>
                <a:cs typeface="Arial" panose="020B0604020202020204" pitchFamily="34" charset="0"/>
              </a:rPr>
              <a:t>: </a:t>
            </a:r>
            <a:r>
              <a:rPr lang="en-US" sz="1600" dirty="0" err="1">
                <a:ea typeface="Arial" charset="0"/>
                <a:cs typeface="Arial" panose="020B0604020202020204" pitchFamily="34" charset="0"/>
              </a:rPr>
              <a:t>Albanesi</a:t>
            </a:r>
            <a:r>
              <a:rPr lang="en-US" sz="1600" dirty="0">
                <a:ea typeface="Arial" charset="0"/>
                <a:cs typeface="Arial" panose="020B0604020202020204" pitchFamily="34" charset="0"/>
              </a:rPr>
              <a:t> and Kim (2021).</a:t>
            </a:r>
            <a:endParaRPr lang="en-US" sz="1600" b="1" dirty="0">
              <a:ea typeface="Arial" charset="0"/>
              <a:cs typeface="Arial" panose="020B0604020202020204" pitchFamily="34" charset="0"/>
            </a:endParaRPr>
          </a:p>
        </p:txBody>
      </p:sp>
      <p:sp>
        <p:nvSpPr>
          <p:cNvPr id="8" name="Text Placeholder 1">
            <a:extLst>
              <a:ext uri="{FF2B5EF4-FFF2-40B4-BE49-F238E27FC236}">
                <a16:creationId xmlns:a16="http://schemas.microsoft.com/office/drawing/2014/main" id="{AE72CC4C-3955-4C0B-8EBB-8F861A8C6382}"/>
              </a:ext>
            </a:extLst>
          </p:cNvPr>
          <p:cNvSpPr txBox="1">
            <a:spLocks/>
          </p:cNvSpPr>
          <p:nvPr/>
        </p:nvSpPr>
        <p:spPr>
          <a:xfrm>
            <a:off x="1360170" y="1690688"/>
            <a:ext cx="8783880" cy="52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700" dirty="0">
                <a:ea typeface="Arial" charset="0"/>
                <a:cs typeface="Arial" panose="020B0604020202020204" pitchFamily="34" charset="0"/>
              </a:rPr>
              <a:t>Employment rate in the U.S. for GFC- vs. COVID-induced economic crises</a:t>
            </a:r>
            <a:endParaRPr lang="en-US" sz="1700" b="1" dirty="0">
              <a:ea typeface="Arial" charset="0"/>
              <a:cs typeface="Arial" panose="020B0604020202020204" pitchFamily="34" charset="0"/>
            </a:endParaRPr>
          </a:p>
        </p:txBody>
      </p:sp>
    </p:spTree>
    <p:extLst>
      <p:ext uri="{BB962C8B-B14F-4D97-AF65-F5344CB8AC3E}">
        <p14:creationId xmlns:p14="http://schemas.microsoft.com/office/powerpoint/2010/main" val="225340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084216" y="1606732"/>
            <a:ext cx="7511143" cy="445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3200" dirty="0">
                <a:ea typeface="Arial" charset="0"/>
                <a:cs typeface="Arial" panose="020B0604020202020204" pitchFamily="34" charset="0"/>
              </a:rPr>
              <a:t>Feminist economists argue that:</a:t>
            </a:r>
          </a:p>
          <a:p>
            <a:pPr>
              <a:lnSpc>
                <a:spcPct val="100000"/>
              </a:lnSpc>
              <a:spcBef>
                <a:spcPts val="600"/>
              </a:spcBef>
              <a:spcAft>
                <a:spcPts val="1200"/>
              </a:spcAft>
            </a:pPr>
            <a:r>
              <a:rPr lang="en-US" sz="3200" dirty="0">
                <a:ea typeface="Arial" charset="0"/>
                <a:cs typeface="Arial" panose="020B0604020202020204" pitchFamily="34" charset="0"/>
              </a:rPr>
              <a:t>Crises have uneven impacts across sectors</a:t>
            </a:r>
          </a:p>
          <a:p>
            <a:pPr>
              <a:lnSpc>
                <a:spcPct val="100000"/>
              </a:lnSpc>
              <a:spcBef>
                <a:spcPts val="600"/>
              </a:spcBef>
              <a:spcAft>
                <a:spcPts val="1200"/>
              </a:spcAft>
            </a:pPr>
            <a:r>
              <a:rPr lang="en-US" sz="3200" dirty="0">
                <a:ea typeface="Arial" charset="0"/>
                <a:cs typeface="Arial" panose="020B0604020202020204" pitchFamily="34" charset="0"/>
              </a:rPr>
              <a:t>Gender segregation of jobs across sectors may either protect or expose women to job loss</a:t>
            </a:r>
          </a:p>
          <a:p>
            <a:pPr>
              <a:lnSpc>
                <a:spcPct val="100000"/>
              </a:lnSpc>
              <a:spcBef>
                <a:spcPts val="600"/>
              </a:spcBef>
              <a:spcAft>
                <a:spcPts val="1200"/>
              </a:spcAft>
            </a:pPr>
            <a:r>
              <a:rPr lang="en-US" sz="3200" dirty="0">
                <a:ea typeface="Arial" charset="0"/>
                <a:cs typeface="Arial" panose="020B0604020202020204" pitchFamily="34" charset="0"/>
              </a:rPr>
              <a:t>Women’s job loss also depends on the </a:t>
            </a:r>
            <a:r>
              <a:rPr lang="en-US" sz="3200" dirty="0">
                <a:solidFill>
                  <a:srgbClr val="C00000"/>
                </a:solidFill>
                <a:ea typeface="Arial" charset="0"/>
                <a:cs typeface="Arial" panose="020B0604020202020204" pitchFamily="34" charset="0"/>
              </a:rPr>
              <a:t>nature</a:t>
            </a:r>
            <a:r>
              <a:rPr lang="en-US" sz="3200" dirty="0">
                <a:solidFill>
                  <a:srgbClr val="FF0000"/>
                </a:solidFill>
                <a:ea typeface="Arial" charset="0"/>
                <a:cs typeface="Arial" panose="020B0604020202020204" pitchFamily="34" charset="0"/>
              </a:rPr>
              <a:t> </a:t>
            </a:r>
            <a:r>
              <a:rPr lang="en-US" sz="3200" dirty="0">
                <a:ea typeface="Arial" charset="0"/>
                <a:cs typeface="Arial" panose="020B0604020202020204" pitchFamily="34" charset="0"/>
              </a:rPr>
              <a:t>of the economic shock and the </a:t>
            </a:r>
            <a:r>
              <a:rPr lang="en-US" sz="3200" dirty="0">
                <a:solidFill>
                  <a:srgbClr val="C00000"/>
                </a:solidFill>
                <a:ea typeface="Arial" charset="0"/>
                <a:cs typeface="Arial" panose="020B0604020202020204" pitchFamily="34" charset="0"/>
              </a:rPr>
              <a:t>policy</a:t>
            </a:r>
            <a:r>
              <a:rPr lang="en-US" sz="3200" dirty="0">
                <a:solidFill>
                  <a:srgbClr val="FF0000"/>
                </a:solidFill>
                <a:ea typeface="Arial" charset="0"/>
                <a:cs typeface="Arial" panose="020B0604020202020204" pitchFamily="34" charset="0"/>
              </a:rPr>
              <a:t> </a:t>
            </a:r>
            <a:r>
              <a:rPr lang="en-US" sz="3200" dirty="0">
                <a:ea typeface="Arial" charset="0"/>
                <a:cs typeface="Arial" panose="020B0604020202020204" pitchFamily="34" charset="0"/>
              </a:rPr>
              <a:t>response that follows</a:t>
            </a:r>
          </a:p>
          <a:p>
            <a:pPr>
              <a:lnSpc>
                <a:spcPct val="100000"/>
              </a:lnSpc>
              <a:spcBef>
                <a:spcPts val="600"/>
              </a:spcBef>
              <a:spcAft>
                <a:spcPts val="1200"/>
              </a:spcAft>
            </a:pPr>
            <a:endParaRPr lang="en-US" sz="3200" dirty="0">
              <a:ea typeface="Arial" charset="0"/>
              <a:cs typeface="Arial" panose="020B0604020202020204" pitchFamily="34" charset="0"/>
            </a:endParaRPr>
          </a:p>
          <a:p>
            <a:pPr>
              <a:spcAft>
                <a:spcPts val="1200"/>
              </a:spcAft>
            </a:pPr>
            <a:endParaRPr lang="en-US" sz="3200" b="1" dirty="0">
              <a:ea typeface="Arial" charset="0"/>
              <a:cs typeface="Arial" panose="020B0604020202020204" pitchFamily="34" charset="0"/>
            </a:endParaRPr>
          </a:p>
        </p:txBody>
      </p:sp>
    </p:spTree>
    <p:extLst>
      <p:ext uri="{BB962C8B-B14F-4D97-AF65-F5344CB8AC3E}">
        <p14:creationId xmlns:p14="http://schemas.microsoft.com/office/powerpoint/2010/main" val="5364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96758" y="691228"/>
            <a:ext cx="6272984"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3200" dirty="0">
                <a:ea typeface="Arial" charset="0"/>
                <a:cs typeface="Arial" panose="020B0604020202020204" pitchFamily="34" charset="0"/>
              </a:rPr>
              <a:t>On macroeconomic policy</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142616" y="1906266"/>
            <a:ext cx="7385797" cy="4391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ea typeface="Arial" charset="0"/>
                <a:cs typeface="Arial" panose="020B0604020202020204" pitchFamily="34" charset="0"/>
              </a:rPr>
              <a:t>“Feminist economics … shows that decisions about economic policies, including determination of where investment is increased and where it is withdrawn, which services will flourish and which will be run down, and whose living standards will be protected or boosted, and whose reduced, </a:t>
            </a:r>
            <a:r>
              <a:rPr lang="en-US" dirty="0">
                <a:solidFill>
                  <a:srgbClr val="C00000"/>
                </a:solidFill>
                <a:ea typeface="Arial" charset="0"/>
                <a:cs typeface="Arial" panose="020B0604020202020204" pitchFamily="34" charset="0"/>
              </a:rPr>
              <a:t>are not gender neutral</a:t>
            </a:r>
            <a:r>
              <a:rPr lang="en-US" dirty="0">
                <a:ea typeface="Arial" charset="0"/>
                <a:cs typeface="Arial" panose="020B0604020202020204" pitchFamily="34" charset="0"/>
              </a:rPr>
              <a:t>, even though they may make no explicit reference to gender.”</a:t>
            </a:r>
          </a:p>
          <a:p>
            <a:pPr marL="0" indent="0">
              <a:lnSpc>
                <a:spcPct val="100000"/>
              </a:lnSpc>
              <a:spcBef>
                <a:spcPts val="600"/>
              </a:spcBef>
              <a:spcAft>
                <a:spcPts val="1200"/>
              </a:spcAft>
              <a:buNone/>
            </a:pPr>
            <a:r>
              <a:rPr lang="en-US" sz="2400" dirty="0">
                <a:solidFill>
                  <a:schemeClr val="tx2">
                    <a:lumMod val="60000"/>
                    <a:lumOff val="40000"/>
                  </a:schemeClr>
                </a:solidFill>
                <a:ea typeface="Arial" charset="0"/>
                <a:cs typeface="Arial" panose="020B0604020202020204" pitchFamily="34" charset="0"/>
              </a:rPr>
              <a:t>(Elson and Pearson, 2015; see also analysis by the U.K. Women’s Budget Group)</a:t>
            </a:r>
          </a:p>
        </p:txBody>
      </p:sp>
    </p:spTree>
    <p:extLst>
      <p:ext uri="{BB962C8B-B14F-4D97-AF65-F5344CB8AC3E}">
        <p14:creationId xmlns:p14="http://schemas.microsoft.com/office/powerpoint/2010/main" val="25441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758371" y="1676400"/>
            <a:ext cx="7375905" cy="4184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Policy metrics</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focused narrowly on GDP/economic growth (exclude social and ecological concerns)</a:t>
            </a:r>
          </a:p>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Austerity policies</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(e.g., 2010-2013 in the U.K.) with detrimental impacts on both social reproduction/care provision and gender equality</a:t>
            </a:r>
          </a:p>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Public investment</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focuses on physical infrastructure (communication, transport, utilities) over social infrastructure (education, health, and social care classed as “consumption”) </a:t>
            </a:r>
          </a:p>
        </p:txBody>
      </p:sp>
      <p:sp>
        <p:nvSpPr>
          <p:cNvPr id="6" name="Text Placeholder 1">
            <a:extLst>
              <a:ext uri="{FF2B5EF4-FFF2-40B4-BE49-F238E27FC236}">
                <a16:creationId xmlns:a16="http://schemas.microsoft.com/office/drawing/2014/main" id="{25C044D5-EF39-D03F-C4C3-28443B7B57E0}"/>
              </a:ext>
            </a:extLst>
          </p:cNvPr>
          <p:cNvSpPr txBox="1">
            <a:spLocks/>
          </p:cNvSpPr>
          <p:nvPr/>
        </p:nvSpPr>
        <p:spPr>
          <a:xfrm>
            <a:off x="258443" y="844474"/>
            <a:ext cx="6442801"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ea typeface="Arial" charset="0"/>
                <a:cs typeface="Arial" panose="020B0604020202020204" pitchFamily="34" charset="0"/>
              </a:rPr>
              <a:t>Feminist critique of macroeconomic policy</a:t>
            </a:r>
          </a:p>
        </p:txBody>
      </p:sp>
    </p:spTree>
    <p:extLst>
      <p:ext uri="{BB962C8B-B14F-4D97-AF65-F5344CB8AC3E}">
        <p14:creationId xmlns:p14="http://schemas.microsoft.com/office/powerpoint/2010/main" val="7384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3"/>
            <a:ext cx="6919444" cy="479253"/>
          </a:xfrm>
        </p:spPr>
        <p:txBody>
          <a:bodyPr/>
          <a:lstStyle/>
          <a:p>
            <a:pPr>
              <a:lnSpc>
                <a:spcPct val="100000"/>
              </a:lnSpc>
              <a:spcBef>
                <a:spcPts val="600"/>
              </a:spcBef>
            </a:pPr>
            <a:r>
              <a:rPr lang="en-US" dirty="0">
                <a:ea typeface="Arial" charset="0"/>
                <a:cs typeface="Arial" panose="020B0604020202020204" pitchFamily="34" charset="0"/>
              </a:rPr>
              <a:t>Mapping the origins of feminist economics</a:t>
            </a:r>
          </a:p>
          <a:p>
            <a:endParaRPr lang="en-US" sz="12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491614" y="1552958"/>
            <a:ext cx="5211096" cy="4936332"/>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dirty="0">
                <a:solidFill>
                  <a:srgbClr val="0070C0"/>
                </a:solidFill>
                <a:ea typeface="Arial" charset="0"/>
                <a:cs typeface="Arial" panose="020B0604020202020204" pitchFamily="34" charset="0"/>
              </a:rPr>
              <a:t>1960s</a:t>
            </a:r>
            <a:r>
              <a:rPr lang="en-US" sz="2400" dirty="0">
                <a:solidFill>
                  <a:srgbClr val="000000"/>
                </a:solidFill>
                <a:ea typeface="Arial" charset="0"/>
                <a:cs typeface="Arial" panose="020B0604020202020204" pitchFamily="34" charset="0"/>
              </a:rPr>
              <a:t>: the rise of Becker’s New Home Economics</a:t>
            </a:r>
          </a:p>
          <a:p>
            <a:pPr>
              <a:lnSpc>
                <a:spcPct val="100000"/>
              </a:lnSpc>
              <a:spcBef>
                <a:spcPts val="600"/>
              </a:spcBef>
              <a:spcAft>
                <a:spcPts val="600"/>
              </a:spcAft>
            </a:pPr>
            <a:r>
              <a:rPr lang="en-US" sz="2400" dirty="0">
                <a:solidFill>
                  <a:srgbClr val="0070C0"/>
                </a:solidFill>
                <a:ea typeface="Arial" charset="0"/>
                <a:cs typeface="Arial" panose="020B0604020202020204" pitchFamily="34" charset="0"/>
              </a:rPr>
              <a:t>1970s</a:t>
            </a:r>
            <a:r>
              <a:rPr lang="en-US" sz="2400" dirty="0">
                <a:solidFill>
                  <a:srgbClr val="000000"/>
                </a:solidFill>
                <a:ea typeface="Arial" charset="0"/>
                <a:cs typeface="Arial" panose="020B0604020202020204" pitchFamily="34" charset="0"/>
              </a:rPr>
              <a:t>: feminist critiques of mainstream treatments of labor market discrimination and household division of labor</a:t>
            </a:r>
          </a:p>
          <a:p>
            <a:pPr>
              <a:lnSpc>
                <a:spcPct val="100000"/>
              </a:lnSpc>
              <a:spcBef>
                <a:spcPts val="600"/>
              </a:spcBef>
              <a:spcAft>
                <a:spcPts val="600"/>
              </a:spcAft>
            </a:pPr>
            <a:r>
              <a:rPr lang="en-US" sz="2400" dirty="0">
                <a:solidFill>
                  <a:srgbClr val="0070C0"/>
                </a:solidFill>
                <a:ea typeface="Arial" charset="0"/>
                <a:cs typeface="Arial" panose="020B0604020202020204" pitchFamily="34" charset="0"/>
              </a:rPr>
              <a:t>1980s</a:t>
            </a:r>
            <a:r>
              <a:rPr lang="en-US" sz="2400" dirty="0">
                <a:solidFill>
                  <a:srgbClr val="000000"/>
                </a:solidFill>
                <a:ea typeface="Arial" charset="0"/>
                <a:cs typeface="Arial" panose="020B0604020202020204" pitchFamily="34" charset="0"/>
              </a:rPr>
              <a:t>: feminist critique (of mainstream theory </a:t>
            </a:r>
            <a:r>
              <a:rPr lang="en-US" sz="2400" i="1" dirty="0">
                <a:solidFill>
                  <a:srgbClr val="000000"/>
                </a:solidFill>
                <a:ea typeface="Arial" charset="0"/>
                <a:cs typeface="Arial" panose="020B0604020202020204" pitchFamily="34" charset="0"/>
              </a:rPr>
              <a:t>and</a:t>
            </a:r>
            <a:r>
              <a:rPr lang="en-US" sz="2400" dirty="0">
                <a:solidFill>
                  <a:srgbClr val="000000"/>
                </a:solidFill>
                <a:ea typeface="Arial" charset="0"/>
                <a:cs typeface="Arial" panose="020B0604020202020204" pitchFamily="34" charset="0"/>
              </a:rPr>
              <a:t> </a:t>
            </a:r>
            <a:r>
              <a:rPr lang="en-US" sz="2400" u="sng" dirty="0">
                <a:solidFill>
                  <a:srgbClr val="000000"/>
                </a:solidFill>
                <a:ea typeface="Arial" charset="0"/>
                <a:cs typeface="Arial" panose="020B0604020202020204" pitchFamily="34" charset="0"/>
              </a:rPr>
              <a:t>method</a:t>
            </a:r>
            <a:r>
              <a:rPr lang="en-US" sz="2400" dirty="0">
                <a:solidFill>
                  <a:srgbClr val="000000"/>
                </a:solidFill>
                <a:ea typeface="Arial" charset="0"/>
                <a:cs typeface="Arial" panose="020B0604020202020204" pitchFamily="34" charset="0"/>
              </a:rPr>
              <a:t>) consolidates</a:t>
            </a:r>
          </a:p>
          <a:p>
            <a:pPr>
              <a:lnSpc>
                <a:spcPct val="100000"/>
              </a:lnSpc>
              <a:spcBef>
                <a:spcPts val="600"/>
              </a:spcBef>
              <a:spcAft>
                <a:spcPts val="600"/>
              </a:spcAft>
            </a:pPr>
            <a:r>
              <a:rPr lang="en-US" sz="2400" dirty="0">
                <a:solidFill>
                  <a:srgbClr val="0070C0"/>
                </a:solidFill>
                <a:ea typeface="Arial" charset="0"/>
                <a:cs typeface="Arial" panose="020B0604020202020204" pitchFamily="34" charset="0"/>
              </a:rPr>
              <a:t>1990s</a:t>
            </a:r>
            <a:r>
              <a:rPr lang="en-US" sz="2400" dirty="0">
                <a:solidFill>
                  <a:srgbClr val="000000"/>
                </a:solidFill>
                <a:ea typeface="Arial" charset="0"/>
                <a:cs typeface="Arial" panose="020B0604020202020204" pitchFamily="34" charset="0"/>
              </a:rPr>
              <a:t>: institutional home: </a:t>
            </a:r>
            <a:r>
              <a:rPr lang="en-US" sz="2400" dirty="0">
                <a:solidFill>
                  <a:srgbClr val="C00000"/>
                </a:solidFill>
                <a:ea typeface="Arial" charset="0"/>
                <a:cs typeface="Arial" panose="020B0604020202020204" pitchFamily="34" charset="0"/>
              </a:rPr>
              <a:t>International Association For Feminist Economics (IAFFE)</a:t>
            </a:r>
            <a:r>
              <a:rPr lang="en-US" sz="2400" dirty="0">
                <a:solidFill>
                  <a:srgbClr val="000000"/>
                </a:solidFill>
                <a:ea typeface="Arial" charset="0"/>
                <a:cs typeface="Arial" panose="020B0604020202020204" pitchFamily="34" charset="0"/>
              </a:rPr>
              <a:t> formed in 1992; </a:t>
            </a:r>
            <a:r>
              <a:rPr lang="en-US" sz="2400" i="1" dirty="0">
                <a:solidFill>
                  <a:srgbClr val="C00000"/>
                </a:solidFill>
                <a:ea typeface="Arial" charset="0"/>
                <a:cs typeface="Arial" panose="020B0604020202020204" pitchFamily="34" charset="0"/>
              </a:rPr>
              <a:t>Feminist Economics</a:t>
            </a:r>
            <a:r>
              <a:rPr lang="en-US" sz="2400" dirty="0">
                <a:solidFill>
                  <a:srgbClr val="C00000"/>
                </a:solidFill>
                <a:ea typeface="Arial" charset="0"/>
                <a:cs typeface="Arial" panose="020B0604020202020204" pitchFamily="34" charset="0"/>
              </a:rPr>
              <a:t> </a:t>
            </a:r>
            <a:r>
              <a:rPr lang="en-US" sz="2400" dirty="0">
                <a:solidFill>
                  <a:srgbClr val="000000"/>
                </a:solidFill>
                <a:ea typeface="Arial" charset="0"/>
                <a:cs typeface="Arial" panose="020B0604020202020204" pitchFamily="34" charset="0"/>
              </a:rPr>
              <a:t>journal 1995</a:t>
            </a: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5" name="TextBox 4">
            <a:extLst>
              <a:ext uri="{FF2B5EF4-FFF2-40B4-BE49-F238E27FC236}">
                <a16:creationId xmlns:a16="http://schemas.microsoft.com/office/drawing/2014/main" id="{3A603525-C8CA-0EBF-DE1C-918C58B4DED4}"/>
              </a:ext>
            </a:extLst>
          </p:cNvPr>
          <p:cNvSpPr txBox="1"/>
          <p:nvPr/>
        </p:nvSpPr>
        <p:spPr>
          <a:xfrm>
            <a:off x="6351643" y="2282186"/>
            <a:ext cx="2408898" cy="3477875"/>
          </a:xfrm>
          <a:prstGeom prst="rect">
            <a:avLst/>
          </a:prstGeom>
          <a:noFill/>
        </p:spPr>
        <p:txBody>
          <a:bodyPr wrap="square" rtlCol="0">
            <a:spAutoFit/>
          </a:bodyPr>
          <a:lstStyle/>
          <a:p>
            <a:pPr algn="ctr">
              <a:lnSpc>
                <a:spcPct val="100000"/>
              </a:lnSpc>
              <a:spcBef>
                <a:spcPts val="600"/>
              </a:spcBef>
              <a:spcAft>
                <a:spcPts val="600"/>
              </a:spcAft>
            </a:pPr>
            <a:r>
              <a:rPr lang="en-US" sz="2000" b="1" dirty="0">
                <a:solidFill>
                  <a:srgbClr val="000000"/>
                </a:solidFill>
                <a:ea typeface="Arial" charset="0"/>
                <a:cs typeface="Arial" panose="020B0604020202020204" pitchFamily="34" charset="0"/>
              </a:rPr>
              <a:t>Influences</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Marxist political economy </a:t>
            </a:r>
            <a:r>
              <a:rPr lang="en-US" sz="2000" dirty="0">
                <a:solidFill>
                  <a:srgbClr val="000000"/>
                </a:solidFill>
                <a:ea typeface="Arial" charset="0"/>
                <a:cs typeface="Arial" panose="020B0604020202020204" pitchFamily="34" charset="0"/>
              </a:rPr>
              <a:t>and socialist feminist critiques of Marx</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Capabilities</a:t>
            </a:r>
            <a:r>
              <a:rPr lang="en-US" sz="2000" dirty="0">
                <a:solidFill>
                  <a:srgbClr val="000000"/>
                </a:solidFill>
                <a:ea typeface="Arial" charset="0"/>
                <a:cs typeface="Arial" panose="020B0604020202020204" pitchFamily="34" charset="0"/>
              </a:rPr>
              <a:t> tradition (Sen, Nussbaum)</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Intersectionality</a:t>
            </a:r>
          </a:p>
          <a:p>
            <a:pPr algn="ctr"/>
            <a:r>
              <a:rPr lang="en-US" sz="2000" dirty="0">
                <a:solidFill>
                  <a:srgbClr val="C00000"/>
                </a:solidFill>
                <a:ea typeface="Arial" charset="0"/>
                <a:cs typeface="Arial" panose="020B0604020202020204" pitchFamily="34" charset="0"/>
              </a:rPr>
              <a:t>Institutional economics </a:t>
            </a:r>
            <a:r>
              <a:rPr lang="en-US" sz="2000" dirty="0">
                <a:solidFill>
                  <a:srgbClr val="000000"/>
                </a:solidFill>
                <a:ea typeface="Arial" charset="0"/>
                <a:cs typeface="Arial" panose="020B0604020202020204" pitchFamily="34" charset="0"/>
              </a:rPr>
              <a:t>(Veblen)</a:t>
            </a:r>
          </a:p>
        </p:txBody>
      </p:sp>
      <p:cxnSp>
        <p:nvCxnSpPr>
          <p:cNvPr id="7" name="Straight Connector 6">
            <a:extLst>
              <a:ext uri="{FF2B5EF4-FFF2-40B4-BE49-F238E27FC236}">
                <a16:creationId xmlns:a16="http://schemas.microsoft.com/office/drawing/2014/main" id="{DDAF9442-AA0F-B735-F5E3-9830FDEA59E2}"/>
              </a:ext>
            </a:extLst>
          </p:cNvPr>
          <p:cNvCxnSpPr/>
          <p:nvPr/>
        </p:nvCxnSpPr>
        <p:spPr>
          <a:xfrm>
            <a:off x="5889523" y="2281084"/>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654629" y="2079172"/>
            <a:ext cx="6596742" cy="1927750"/>
          </a:xfrm>
        </p:spPr>
        <p:txBody>
          <a:bodyPr/>
          <a:lstStyle/>
          <a:p>
            <a:r>
              <a:rPr lang="en-US" sz="4000" dirty="0">
                <a:solidFill>
                  <a:srgbClr val="C00000"/>
                </a:solidFill>
                <a:cs typeface="Arial" panose="020B0604020202020204" pitchFamily="34" charset="0"/>
              </a:rPr>
              <a:t>Thanks!</a:t>
            </a:r>
            <a:endParaRPr lang="en-US" sz="4000" b="1" dirty="0">
              <a:solidFill>
                <a:srgbClr val="C00000"/>
              </a:solidFill>
              <a:cs typeface="Arial" panose="020B0604020202020204" pitchFamily="34" charset="0"/>
            </a:endParaRPr>
          </a:p>
          <a:p>
            <a:r>
              <a:rPr lang="en-US" sz="4000" dirty="0">
                <a:cs typeface="Arial" panose="020B0604020202020204" pitchFamily="34" charset="0"/>
              </a:rPr>
              <a:t>Questions?</a:t>
            </a:r>
          </a:p>
          <a:p>
            <a:endParaRPr lang="en-US" sz="4000" dirty="0">
              <a:cs typeface="Arial" panose="020B0604020202020204" pitchFamily="34" charset="0"/>
            </a:endParaRPr>
          </a:p>
          <a:p>
            <a:endParaRPr lang="en-US" sz="4000" dirty="0">
              <a:cs typeface="Arial" panose="020B0604020202020204" pitchFamily="34" charset="0"/>
            </a:endParaRPr>
          </a:p>
        </p:txBody>
      </p:sp>
      <p:sp>
        <p:nvSpPr>
          <p:cNvPr id="2" name="Text Placeholder 2">
            <a:extLst>
              <a:ext uri="{FF2B5EF4-FFF2-40B4-BE49-F238E27FC236}">
                <a16:creationId xmlns:a16="http://schemas.microsoft.com/office/drawing/2014/main" id="{C4B81A1B-7602-68DD-1ECB-C7EB0E7E4431}"/>
              </a:ext>
            </a:extLst>
          </p:cNvPr>
          <p:cNvSpPr txBox="1">
            <a:spLocks/>
          </p:cNvSpPr>
          <p:nvPr/>
        </p:nvSpPr>
        <p:spPr>
          <a:xfrm>
            <a:off x="1654629" y="4387064"/>
            <a:ext cx="5609216" cy="172731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cs typeface="Arial" panose="020B0604020202020204" pitchFamily="34" charset="0"/>
              </a:rPr>
              <a:t>Also email me: </a:t>
            </a:r>
            <a:r>
              <a:rPr lang="en-US" sz="4000" dirty="0">
                <a:solidFill>
                  <a:srgbClr val="C00000"/>
                </a:solidFill>
                <a:cs typeface="Arial" panose="020B0604020202020204" pitchFamily="34" charset="0"/>
              </a:rPr>
              <a:t>l.gautham@leeds.ac.uk</a:t>
            </a:r>
          </a:p>
          <a:p>
            <a:endParaRPr lang="en-US" sz="4400" dirty="0">
              <a:cs typeface="Arial" panose="020B0604020202020204" pitchFamily="34" charset="0"/>
            </a:endParaRPr>
          </a:p>
          <a:p>
            <a:endParaRPr lang="en-US" sz="4400" dirty="0">
              <a:cs typeface="Arial" panose="020B0604020202020204" pitchFamily="34" charset="0"/>
            </a:endParaRPr>
          </a:p>
        </p:txBody>
      </p:sp>
    </p:spTree>
    <p:extLst>
      <p:ext uri="{BB962C8B-B14F-4D97-AF65-F5344CB8AC3E}">
        <p14:creationId xmlns:p14="http://schemas.microsoft.com/office/powerpoint/2010/main" val="41152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552306" y="1134164"/>
            <a:ext cx="8393986" cy="4996542"/>
          </a:xfrm>
          <a:ln w="38100">
            <a:noFill/>
          </a:ln>
        </p:spPr>
        <p:txBody>
          <a:bodyPr lIns="365760" tIns="365760" rIns="365760" bIns="365760"/>
          <a:lstStyle/>
          <a:p>
            <a:pPr>
              <a:lnSpc>
                <a:spcPct val="100000"/>
              </a:lnSpc>
              <a:spcBef>
                <a:spcPts val="0"/>
              </a:spcBef>
            </a:pPr>
            <a:r>
              <a:rPr lang="en-US" dirty="0">
                <a:ea typeface="Arial" charset="0"/>
                <a:cs typeface="Arial" panose="020B0604020202020204" pitchFamily="34" charset="0"/>
              </a:rPr>
              <a:t>Mainstream economists </a:t>
            </a:r>
            <a:r>
              <a:rPr lang="en-US" b="1" dirty="0">
                <a:ea typeface="Arial" charset="0"/>
                <a:cs typeface="Arial" panose="020B0604020202020204" pitchFamily="34" charset="0"/>
              </a:rPr>
              <a:t>also </a:t>
            </a:r>
            <a:r>
              <a:rPr lang="en-US" dirty="0">
                <a:ea typeface="Arial" charset="0"/>
                <a:cs typeface="Arial" panose="020B0604020202020204" pitchFamily="34" charset="0"/>
              </a:rPr>
              <a:t>now work increasingly on </a:t>
            </a:r>
            <a:r>
              <a:rPr lang="en-US" dirty="0">
                <a:solidFill>
                  <a:srgbClr val="C00000"/>
                </a:solidFill>
                <a:ea typeface="Arial" charset="0"/>
                <a:cs typeface="Arial" panose="020B0604020202020204" pitchFamily="34" charset="0"/>
              </a:rPr>
              <a:t>gender</a:t>
            </a:r>
            <a:r>
              <a:rPr lang="en-US" dirty="0">
                <a:ea typeface="Arial" charset="0"/>
                <a:cs typeface="Arial" panose="020B0604020202020204" pitchFamily="34" charset="0"/>
              </a:rPr>
              <a:t> and </a:t>
            </a:r>
            <a:r>
              <a:rPr lang="en-US" dirty="0">
                <a:solidFill>
                  <a:srgbClr val="C00000"/>
                </a:solidFill>
                <a:ea typeface="Arial" charset="0"/>
                <a:cs typeface="Arial" panose="020B0604020202020204" pitchFamily="34" charset="0"/>
              </a:rPr>
              <a:t>families</a:t>
            </a:r>
            <a:r>
              <a:rPr lang="en-US" dirty="0">
                <a:ea typeface="Arial" charset="0"/>
                <a:cs typeface="Arial" panose="020B0604020202020204" pitchFamily="34" charset="0"/>
              </a:rPr>
              <a:t>. </a:t>
            </a:r>
          </a:p>
          <a:p>
            <a:pPr>
              <a:lnSpc>
                <a:spcPct val="100000"/>
              </a:lnSpc>
              <a:spcBef>
                <a:spcPts val="0"/>
              </a:spcBef>
            </a:pPr>
            <a:endParaRPr lang="en-US" dirty="0">
              <a:ea typeface="Arial" charset="0"/>
              <a:cs typeface="Arial" panose="020B0604020202020204" pitchFamily="34" charset="0"/>
            </a:endParaRPr>
          </a:p>
          <a:p>
            <a:pPr>
              <a:lnSpc>
                <a:spcPct val="100000"/>
              </a:lnSpc>
              <a:spcBef>
                <a:spcPts val="0"/>
              </a:spcBef>
            </a:pPr>
            <a:r>
              <a:rPr lang="en-US" dirty="0">
                <a:ea typeface="Arial" charset="0"/>
                <a:cs typeface="Arial" panose="020B0604020202020204" pitchFamily="34" charset="0"/>
              </a:rPr>
              <a:t>Where do </a:t>
            </a:r>
            <a:r>
              <a:rPr lang="en-US" dirty="0">
                <a:solidFill>
                  <a:schemeClr val="accent5"/>
                </a:solidFill>
                <a:ea typeface="Arial" charset="0"/>
                <a:cs typeface="Arial" panose="020B0604020202020204" pitchFamily="34" charset="0"/>
              </a:rPr>
              <a:t>feminist economists </a:t>
            </a:r>
            <a:r>
              <a:rPr lang="en-US" dirty="0">
                <a:ea typeface="Arial" charset="0"/>
                <a:cs typeface="Arial" panose="020B0604020202020204" pitchFamily="34" charset="0"/>
              </a:rPr>
              <a:t>differ from </a:t>
            </a:r>
            <a:r>
              <a:rPr lang="en-US" dirty="0">
                <a:solidFill>
                  <a:schemeClr val="accent5"/>
                </a:solidFill>
                <a:ea typeface="Arial" charset="0"/>
                <a:cs typeface="Arial" panose="020B0604020202020204" pitchFamily="34" charset="0"/>
              </a:rPr>
              <a:t>mainstream</a:t>
            </a:r>
            <a:r>
              <a:rPr lang="en-US" dirty="0">
                <a:ea typeface="Arial" charset="0"/>
                <a:cs typeface="Arial" panose="020B0604020202020204" pitchFamily="34" charset="0"/>
              </a:rPr>
              <a:t> perspectives?</a:t>
            </a:r>
          </a:p>
          <a:p>
            <a:pPr>
              <a:lnSpc>
                <a:spcPct val="100000"/>
              </a:lnSpc>
              <a:spcBef>
                <a:spcPts val="0"/>
              </a:spcBef>
            </a:pPr>
            <a:endParaRPr lang="en-US" dirty="0">
              <a:ea typeface="Arial" charset="0"/>
              <a:cs typeface="Arial" panose="020B0604020202020204" pitchFamily="34" charset="0"/>
            </a:endParaRP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Defining work</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Measuring and valuing economic activity</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Conceptualizing the individual</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Modeling household decisions</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Methods</a:t>
            </a: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r>
              <a:rPr lang="en-US" sz="2400" dirty="0">
                <a:ea typeface="Arial" charset="0"/>
                <a:cs typeface="Arial" panose="020B0604020202020204" pitchFamily="34" charset="0"/>
              </a:rPr>
              <a:t>(And from </a:t>
            </a:r>
            <a:r>
              <a:rPr lang="en-US" sz="2400" i="1" dirty="0">
                <a:ea typeface="Arial" charset="0"/>
                <a:cs typeface="Arial" panose="020B0604020202020204" pitchFamily="34" charset="0"/>
              </a:rPr>
              <a:t>other</a:t>
            </a:r>
            <a:r>
              <a:rPr lang="en-US" sz="2400" dirty="0">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heterodox </a:t>
            </a:r>
            <a:r>
              <a:rPr lang="en-US" sz="2400" dirty="0">
                <a:ea typeface="Arial" charset="0"/>
                <a:cs typeface="Arial" panose="020B0604020202020204" pitchFamily="34" charset="0"/>
              </a:rPr>
              <a:t>approaches in some dimensions.)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sz="1800" b="1" dirty="0">
              <a:ea typeface="Arial" charset="0"/>
              <a:cs typeface="Arial" panose="020B0604020202020204" pitchFamily="34" charset="0"/>
            </a:endParaRPr>
          </a:p>
        </p:txBody>
      </p:sp>
    </p:spTree>
    <p:extLst>
      <p:ext uri="{BB962C8B-B14F-4D97-AF65-F5344CB8AC3E}">
        <p14:creationId xmlns:p14="http://schemas.microsoft.com/office/powerpoint/2010/main" val="20800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pic>
        <p:nvPicPr>
          <p:cNvPr id="1026" name="Picture 2">
            <a:extLst>
              <a:ext uri="{FF2B5EF4-FFF2-40B4-BE49-F238E27FC236}">
                <a16:creationId xmlns:a16="http://schemas.microsoft.com/office/drawing/2014/main" id="{5F46106B-E7D6-4B85-BBD8-B48B7039F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827" y="1690688"/>
            <a:ext cx="6502400" cy="4488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04417A-879F-4C1D-83BD-D7ECC764C896}"/>
              </a:ext>
            </a:extLst>
          </p:cNvPr>
          <p:cNvSpPr txBox="1"/>
          <p:nvPr/>
        </p:nvSpPr>
        <p:spPr>
          <a:xfrm>
            <a:off x="1320800" y="6179150"/>
            <a:ext cx="6502400" cy="276999"/>
          </a:xfrm>
          <a:prstGeom prst="rect">
            <a:avLst/>
          </a:prstGeom>
          <a:noFill/>
        </p:spPr>
        <p:txBody>
          <a:bodyPr wrap="square" rtlCol="0">
            <a:spAutoFit/>
          </a:bodyPr>
          <a:lstStyle/>
          <a:p>
            <a:r>
              <a:rPr lang="en-US" sz="1200" b="0" i="1">
                <a:solidFill>
                  <a:srgbClr val="444444"/>
                </a:solidFill>
                <a:effectLst/>
                <a:cs typeface="Arial" panose="020B0604020202020204" pitchFamily="34" charset="0"/>
              </a:rPr>
              <a:t>Source</a:t>
            </a:r>
            <a:r>
              <a:rPr lang="en-US" sz="1200" b="0" i="0">
                <a:solidFill>
                  <a:srgbClr val="444444"/>
                </a:solidFill>
                <a:effectLst/>
                <a:cs typeface="Arial" panose="020B0604020202020204" pitchFamily="34" charset="0"/>
              </a:rPr>
              <a:t>: Red Women’s Workshop © 2019 Oakland Museum of California.</a:t>
            </a:r>
            <a:endParaRPr lang="en-US" sz="1200">
              <a:cs typeface="Arial" panose="020B0604020202020204" pitchFamily="34" charset="0"/>
            </a:endParaRPr>
          </a:p>
        </p:txBody>
      </p:sp>
      <p:sp>
        <p:nvSpPr>
          <p:cNvPr id="2" name="Text Placeholder 1">
            <a:extLst>
              <a:ext uri="{FF2B5EF4-FFF2-40B4-BE49-F238E27FC236}">
                <a16:creationId xmlns:a16="http://schemas.microsoft.com/office/drawing/2014/main" id="{4D6E4682-CD7C-7221-68BA-CBB4950B4D14}"/>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a:ea typeface="Arial" charset="0"/>
                <a:cs typeface="Arial" panose="020B0604020202020204" pitchFamily="34" charset="0"/>
              </a:rPr>
              <a:t>What is work?</a:t>
            </a:r>
          </a:p>
        </p:txBody>
      </p:sp>
    </p:spTree>
    <p:extLst>
      <p:ext uri="{BB962C8B-B14F-4D97-AF65-F5344CB8AC3E}">
        <p14:creationId xmlns:p14="http://schemas.microsoft.com/office/powerpoint/2010/main" val="1127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4"/>
            <a:ext cx="8204654" cy="474134"/>
          </a:xfrm>
        </p:spPr>
        <p:txBody>
          <a:bodyPr/>
          <a:lstStyle/>
          <a:p>
            <a:pPr>
              <a:lnSpc>
                <a:spcPct val="100000"/>
              </a:lnSpc>
              <a:spcBef>
                <a:spcPts val="600"/>
              </a:spcBef>
            </a:pPr>
            <a:r>
              <a:rPr lang="en-US" sz="3600" dirty="0">
                <a:ea typeface="Arial" charset="0"/>
                <a:cs typeface="Arial" panose="020B0604020202020204" pitchFamily="34" charset="0"/>
              </a:rPr>
              <a:t>Defining work</a:t>
            </a: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6" name="Text Placeholder 1">
            <a:extLst>
              <a:ext uri="{FF2B5EF4-FFF2-40B4-BE49-F238E27FC236}">
                <a16:creationId xmlns:a16="http://schemas.microsoft.com/office/drawing/2014/main" id="{1B752409-C4CE-44D2-85C8-37807437FB86}"/>
              </a:ext>
            </a:extLst>
          </p:cNvPr>
          <p:cNvSpPr txBox="1">
            <a:spLocks/>
          </p:cNvSpPr>
          <p:nvPr/>
        </p:nvSpPr>
        <p:spPr>
          <a:xfrm>
            <a:off x="1247576" y="1364102"/>
            <a:ext cx="6879771" cy="4867364"/>
          </a:xfrm>
          <a:prstGeom prst="rect">
            <a:avLst/>
          </a:prstGeom>
          <a:ln w="38100">
            <a:noFill/>
          </a:ln>
        </p:spPr>
        <p:txBody>
          <a:bodyPr lIns="365760" tIns="365760" rIns="365760" bIns="365760"/>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solidFill>
                  <a:srgbClr val="C00000"/>
                </a:solidFill>
                <a:ea typeface="Arial" charset="0"/>
                <a:cs typeface="Arial" panose="020B0604020202020204" pitchFamily="34" charset="0"/>
              </a:rPr>
              <a:t>Unpaid work </a:t>
            </a:r>
            <a:r>
              <a:rPr lang="en-US" sz="2400" dirty="0">
                <a:ea typeface="Arial" charset="0"/>
                <a:cs typeface="Arial" panose="020B0604020202020204" pitchFamily="34" charset="0"/>
              </a:rPr>
              <a:t>(housework or caring for children and other dependents) usually not included in economic definitions of “work.”</a:t>
            </a: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r>
              <a:rPr lang="en-US" sz="2400" b="1" dirty="0">
                <a:ea typeface="Arial" charset="0"/>
                <a:cs typeface="Arial" panose="020B0604020202020204" pitchFamily="34" charset="0"/>
              </a:rPr>
              <a:t>What is work?</a:t>
            </a:r>
          </a:p>
          <a:p>
            <a:pPr>
              <a:lnSpc>
                <a:spcPct val="100000"/>
              </a:lnSpc>
              <a:spcBef>
                <a:spcPts val="0"/>
              </a:spcBef>
            </a:pPr>
            <a:endParaRPr lang="en-US" sz="2400" b="1" dirty="0">
              <a:ea typeface="Arial" charset="0"/>
              <a:cs typeface="Arial" panose="020B0604020202020204" pitchFamily="34" charset="0"/>
            </a:endParaRPr>
          </a:p>
          <a:p>
            <a:pPr>
              <a:lnSpc>
                <a:spcPct val="100000"/>
              </a:lnSpc>
              <a:spcBef>
                <a:spcPts val="0"/>
              </a:spcBef>
            </a:pPr>
            <a:r>
              <a:rPr lang="en-US" sz="2400" dirty="0">
                <a:solidFill>
                  <a:schemeClr val="accent5">
                    <a:lumMod val="75000"/>
                  </a:schemeClr>
                </a:solidFill>
                <a:ea typeface="Arial" charset="0"/>
                <a:cs typeface="Arial" panose="020B0604020202020204" pitchFamily="34" charset="0"/>
              </a:rPr>
              <a:t>Mainstream</a:t>
            </a:r>
            <a:r>
              <a:rPr lang="en-US" sz="2400" dirty="0">
                <a:ea typeface="Arial" charset="0"/>
                <a:cs typeface="Arial" panose="020B0604020202020204" pitchFamily="34" charset="0"/>
              </a:rPr>
              <a:t>: work as </a:t>
            </a:r>
            <a:r>
              <a:rPr lang="en-US" sz="2400" u="sng" dirty="0">
                <a:ea typeface="Arial" charset="0"/>
                <a:cs typeface="Arial" panose="020B0604020202020204" pitchFamily="34" charset="0"/>
              </a:rPr>
              <a:t>disutility</a:t>
            </a:r>
            <a:r>
              <a:rPr lang="en-US" sz="2400" dirty="0">
                <a:ea typeface="Arial" charset="0"/>
                <a:cs typeface="Arial" panose="020B0604020202020204" pitchFamily="34" charset="0"/>
              </a:rPr>
              <a:t>, requires compensation/income (</a:t>
            </a:r>
            <a:r>
              <a:rPr lang="en-US" sz="2400" dirty="0">
                <a:solidFill>
                  <a:srgbClr val="C00000"/>
                </a:solidFill>
                <a:ea typeface="Arial" charset="0"/>
                <a:cs typeface="Arial" panose="020B0604020202020204" pitchFamily="34" charset="0"/>
              </a:rPr>
              <a:t>work = paid work</a:t>
            </a:r>
            <a:r>
              <a:rPr lang="en-US" sz="2400" dirty="0">
                <a:ea typeface="Arial" charset="0"/>
                <a:cs typeface="Arial" panose="020B0604020202020204" pitchFamily="34" charset="0"/>
              </a:rPr>
              <a:t>)</a:t>
            </a: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r>
              <a:rPr lang="en-US" sz="2400" dirty="0">
                <a:solidFill>
                  <a:schemeClr val="accent5">
                    <a:lumMod val="75000"/>
                  </a:schemeClr>
                </a:solidFill>
                <a:ea typeface="Arial" charset="0"/>
                <a:cs typeface="Arial" panose="020B0604020202020204" pitchFamily="34" charset="0"/>
              </a:rPr>
              <a:t>Feminist</a:t>
            </a:r>
            <a:r>
              <a:rPr lang="en-US" sz="2400" dirty="0">
                <a:ea typeface="Arial" charset="0"/>
                <a:cs typeface="Arial" panose="020B0604020202020204" pitchFamily="34" charset="0"/>
              </a:rPr>
              <a:t>: any activity that one could, at least in theory, pay someone else to do (</a:t>
            </a:r>
            <a:r>
              <a:rPr lang="en-US" sz="2400" dirty="0">
                <a:solidFill>
                  <a:srgbClr val="C00000"/>
                </a:solidFill>
                <a:ea typeface="Arial" charset="0"/>
                <a:cs typeface="Arial" panose="020B0604020202020204" pitchFamily="34" charset="0"/>
              </a:rPr>
              <a:t>work = paid + unpaid work</a:t>
            </a:r>
            <a:r>
              <a:rPr lang="en-US" sz="2400" dirty="0">
                <a:ea typeface="Arial" charset="0"/>
                <a:cs typeface="Arial" panose="020B0604020202020204" pitchFamily="34" charset="0"/>
              </a:rPr>
              <a:t>) (also known as the third-party or </a:t>
            </a:r>
            <a:r>
              <a:rPr lang="en-US" sz="2400" dirty="0">
                <a:solidFill>
                  <a:schemeClr val="accent1">
                    <a:lumMod val="75000"/>
                  </a:schemeClr>
                </a:solidFill>
                <a:ea typeface="Arial" charset="0"/>
                <a:cs typeface="Arial" panose="020B0604020202020204" pitchFamily="34" charset="0"/>
              </a:rPr>
              <a:t>Reid criterion</a:t>
            </a:r>
            <a:r>
              <a:rPr lang="en-US" sz="2400" dirty="0">
                <a:ea typeface="Arial" charset="0"/>
                <a:cs typeface="Arial" panose="020B0604020202020204" pitchFamily="34" charset="0"/>
              </a:rPr>
              <a:t>)</a:t>
            </a:r>
          </a:p>
          <a:p>
            <a:pPr marL="285750" indent="-285750">
              <a:lnSpc>
                <a:spcPct val="100000"/>
              </a:lnSpc>
              <a:spcBef>
                <a:spcPts val="0"/>
              </a:spcBef>
              <a:buFont typeface="Arial" panose="020B0604020202020204" pitchFamily="34" charset="0"/>
              <a:buChar char="•"/>
            </a:pPr>
            <a:endParaRPr lang="en-US" sz="2400" dirty="0">
              <a:ea typeface="Arial" charset="0"/>
              <a:cs typeface="Arial" panose="020B0604020202020204" pitchFamily="34" charset="0"/>
            </a:endParaRPr>
          </a:p>
          <a:p>
            <a:pPr marL="342900" indent="-342900">
              <a:lnSpc>
                <a:spcPct val="100000"/>
              </a:lnSpc>
              <a:spcBef>
                <a:spcPts val="0"/>
              </a:spcBef>
              <a:spcAft>
                <a:spcPts val="600"/>
              </a:spcAft>
              <a:buFont typeface="+mj-lt"/>
              <a:buAutoNum type="arabicPeriod"/>
            </a:pPr>
            <a:endParaRPr lang="en-US" sz="2400" dirty="0">
              <a:ea typeface="Arial" charset="0"/>
              <a:cs typeface="Arial" panose="020B060402020202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a typeface="Arial" charset="0"/>
              <a:cs typeface="Arial" panose="020B060402020202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spcBef>
                <a:spcPts val="0"/>
              </a:spcBef>
              <a:spcAft>
                <a:spcPts val="600"/>
              </a:spcAft>
            </a:pPr>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38605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80349" y="605986"/>
            <a:ext cx="8204654" cy="474134"/>
          </a:xfrm>
        </p:spPr>
        <p:txBody>
          <a:bodyPr/>
          <a:lstStyle/>
          <a:p>
            <a:pPr>
              <a:lnSpc>
                <a:spcPct val="100000"/>
              </a:lnSpc>
              <a:spcBef>
                <a:spcPts val="600"/>
              </a:spcBef>
            </a:pPr>
            <a:r>
              <a:rPr lang="en-US" sz="3600" dirty="0">
                <a:ea typeface="Arial" charset="0"/>
                <a:cs typeface="Arial" panose="020B0604020202020204" pitchFamily="34" charset="0"/>
              </a:rPr>
              <a:t>What is at stake?</a:t>
            </a: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pic>
        <p:nvPicPr>
          <p:cNvPr id="8" name="Picture 7">
            <a:extLst>
              <a:ext uri="{FF2B5EF4-FFF2-40B4-BE49-F238E27FC236}">
                <a16:creationId xmlns:a16="http://schemas.microsoft.com/office/drawing/2014/main" id="{6892A61F-63C8-4A58-A2E2-2F13F4EC5CAA}"/>
              </a:ext>
            </a:extLst>
          </p:cNvPr>
          <p:cNvPicPr>
            <a:picLocks noChangeAspect="1"/>
          </p:cNvPicPr>
          <p:nvPr/>
        </p:nvPicPr>
        <p:blipFill>
          <a:blip r:embed="rId3"/>
          <a:stretch>
            <a:fillRect/>
          </a:stretch>
        </p:blipFill>
        <p:spPr>
          <a:xfrm>
            <a:off x="1080935" y="1313604"/>
            <a:ext cx="6664175" cy="4792282"/>
          </a:xfrm>
          <a:prstGeom prst="rect">
            <a:avLst/>
          </a:prstGeom>
        </p:spPr>
      </p:pic>
      <p:sp>
        <p:nvSpPr>
          <p:cNvPr id="9" name="TextBox 8">
            <a:extLst>
              <a:ext uri="{FF2B5EF4-FFF2-40B4-BE49-F238E27FC236}">
                <a16:creationId xmlns:a16="http://schemas.microsoft.com/office/drawing/2014/main" id="{30971F80-D254-4A35-98D2-75A8FB1E0755}"/>
              </a:ext>
            </a:extLst>
          </p:cNvPr>
          <p:cNvSpPr txBox="1"/>
          <p:nvPr/>
        </p:nvSpPr>
        <p:spPr>
          <a:xfrm>
            <a:off x="450003" y="6097651"/>
            <a:ext cx="8065347" cy="861774"/>
          </a:xfrm>
          <a:prstGeom prst="rect">
            <a:avLst/>
          </a:prstGeom>
          <a:noFill/>
        </p:spPr>
        <p:txBody>
          <a:bodyPr wrap="square" rtlCol="0">
            <a:spAutoFit/>
          </a:bodyPr>
          <a:lstStyle/>
          <a:p>
            <a:r>
              <a:rPr lang="en-US" sz="1600" i="1" dirty="0">
                <a:cs typeface="Arial" panose="020B0604020202020204" pitchFamily="34" charset="0"/>
              </a:rPr>
              <a:t>Source</a:t>
            </a:r>
            <a:r>
              <a:rPr lang="en-US" sz="1600" dirty="0">
                <a:cs typeface="Arial" panose="020B0604020202020204" pitchFamily="34" charset="0"/>
              </a:rPr>
              <a:t>: “</a:t>
            </a:r>
            <a:r>
              <a:rPr lang="en-US" sz="1600" b="1" dirty="0">
                <a:cs typeface="Arial" panose="020B0604020202020204" pitchFamily="34" charset="0"/>
              </a:rPr>
              <a:t>Women shoulder the responsibility of 'unpaid work</a:t>
            </a:r>
            <a:r>
              <a:rPr lang="en-US" sz="1600" dirty="0">
                <a:cs typeface="Arial" panose="020B0604020202020204" pitchFamily="34" charset="0"/>
              </a:rPr>
              <a:t>'.” ONS 2016. shorturl.at/lqAZ7. </a:t>
            </a:r>
            <a:r>
              <a:rPr lang="en-US" dirty="0">
                <a:solidFill>
                  <a:srgbClr val="C00000"/>
                </a:solidFill>
                <a:cs typeface="Arial" panose="020B0604020202020204" pitchFamily="34" charset="0"/>
              </a:rPr>
              <a:t>Men do about 16 hours of unpaid work a week, on average, while women do 26.</a:t>
            </a:r>
          </a:p>
          <a:p>
            <a:endParaRPr lang="en-US" sz="1600" dirty="0">
              <a:cs typeface="Arial" panose="020B0604020202020204" pitchFamily="34" charset="0"/>
            </a:endParaRPr>
          </a:p>
        </p:txBody>
      </p:sp>
    </p:spTree>
    <p:extLst>
      <p:ext uri="{BB962C8B-B14F-4D97-AF65-F5344CB8AC3E}">
        <p14:creationId xmlns:p14="http://schemas.microsoft.com/office/powerpoint/2010/main" val="24932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TotalTime>
  <Words>3799</Words>
  <Application>Microsoft Office PowerPoint</Application>
  <PresentationFormat>On-screen Show (4:3)</PresentationFormat>
  <Paragraphs>396</Paragraphs>
  <Slides>56</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Merriweather</vt:lpstr>
      <vt:lpstr>open sans</vt:lpstr>
      <vt:lpstr>Office Theme</vt:lpstr>
      <vt:lpstr>Adding your title</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PowerPoint Presentation</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PowerPoint Presentation</vt:lpstr>
      <vt:lpstr>The gender wage gap in the UK</vt:lpstr>
      <vt:lpstr>By highest educational qualification …</vt:lpstr>
      <vt:lpstr>PowerPoint Presentation</vt:lpstr>
      <vt:lpstr>Firms, industries, and occupations</vt:lpstr>
      <vt:lpstr>Care sector employment</vt:lpstr>
      <vt:lpstr>Care sector penalties</vt:lpstr>
      <vt:lpstr>Gender wage gap by birth of first child in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sizes and hierarchy</vt:lpstr>
      <vt:lpstr>Text sizes and hierarchy with an image </vt:lpstr>
      <vt:lpstr>Text sizes and hierarchy</vt:lpstr>
      <vt:lpstr>Text sizes and hierarchy with an image </vt:lpstr>
      <vt:lpstr>Text sizes and hierarchy with an image </vt:lpstr>
      <vt:lpstr>Text sizes and hierarchy with an image </vt:lpstr>
      <vt:lpstr>Text sizes and hierarchy with an image </vt:lpstr>
      <vt:lpstr>Text sizes and hierarchy with an image </vt:lpstr>
      <vt:lpstr>Text sizes and hierarchy</vt:lpstr>
      <vt:lpstr>Text sizes and hierarchy with an image </vt:lpstr>
      <vt:lpstr>Text sizes and hierarchy with an image </vt:lpstr>
      <vt:lpstr>Text sizes and hierarchy with an image </vt:lpstr>
      <vt:lpstr>Text sizes and hierarchy with an image </vt:lpstr>
      <vt:lpstr>Text sizes and hierarchy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Leila Gautham</cp:lastModifiedBy>
  <cp:revision>3</cp:revision>
  <dcterms:created xsi:type="dcterms:W3CDTF">2016-04-21T11:06:06Z</dcterms:created>
  <dcterms:modified xsi:type="dcterms:W3CDTF">2024-06-20T13:33:28Z</dcterms:modified>
</cp:coreProperties>
</file>