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3"/>
  </p:notesMasterIdLst>
  <p:sldIdLst>
    <p:sldId id="300" r:id="rId2"/>
    <p:sldId id="291" r:id="rId3"/>
    <p:sldId id="404" r:id="rId4"/>
    <p:sldId id="342" r:id="rId5"/>
    <p:sldId id="341" r:id="rId6"/>
    <p:sldId id="349" r:id="rId7"/>
    <p:sldId id="337" r:id="rId8"/>
    <p:sldId id="340" r:id="rId9"/>
    <p:sldId id="330" r:id="rId10"/>
    <p:sldId id="343" r:id="rId11"/>
    <p:sldId id="361" r:id="rId12"/>
    <p:sldId id="369" r:id="rId13"/>
    <p:sldId id="338" r:id="rId14"/>
    <p:sldId id="345" r:id="rId15"/>
    <p:sldId id="352" r:id="rId16"/>
    <p:sldId id="335" r:id="rId17"/>
    <p:sldId id="365" r:id="rId18"/>
    <p:sldId id="346" r:id="rId19"/>
    <p:sldId id="351" r:id="rId20"/>
    <p:sldId id="347" r:id="rId21"/>
    <p:sldId id="358" r:id="rId22"/>
    <p:sldId id="261" r:id="rId23"/>
    <p:sldId id="356" r:id="rId24"/>
    <p:sldId id="355" r:id="rId25"/>
    <p:sldId id="357" r:id="rId26"/>
    <p:sldId id="367" r:id="rId27"/>
    <p:sldId id="368" r:id="rId28"/>
    <p:sldId id="362" r:id="rId29"/>
    <p:sldId id="348" r:id="rId30"/>
    <p:sldId id="366" r:id="rId31"/>
    <p:sldId id="360" r:id="rId32"/>
    <p:sldId id="359" r:id="rId33"/>
    <p:sldId id="363" r:id="rId34"/>
    <p:sldId id="372" r:id="rId35"/>
    <p:sldId id="414" r:id="rId36"/>
    <p:sldId id="406" r:id="rId37"/>
    <p:sldId id="408" r:id="rId38"/>
    <p:sldId id="415" r:id="rId39"/>
    <p:sldId id="373" r:id="rId40"/>
    <p:sldId id="416" r:id="rId41"/>
    <p:sldId id="411" r:id="rId42"/>
    <p:sldId id="417" r:id="rId43"/>
    <p:sldId id="412" r:id="rId44"/>
    <p:sldId id="413" r:id="rId45"/>
    <p:sldId id="370" r:id="rId46"/>
    <p:sldId id="405" r:id="rId47"/>
    <p:sldId id="385" r:id="rId48"/>
    <p:sldId id="387" r:id="rId49"/>
    <p:sldId id="390" r:id="rId50"/>
    <p:sldId id="391" r:id="rId51"/>
    <p:sldId id="384" r:id="rId52"/>
    <p:sldId id="392" r:id="rId53"/>
    <p:sldId id="397" r:id="rId54"/>
    <p:sldId id="396" r:id="rId55"/>
    <p:sldId id="398" r:id="rId56"/>
    <p:sldId id="400" r:id="rId57"/>
    <p:sldId id="419" r:id="rId58"/>
    <p:sldId id="364" r:id="rId59"/>
    <p:sldId id="420" r:id="rId60"/>
    <p:sldId id="421" r:id="rId61"/>
    <p:sldId id="42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90" autoAdjust="0"/>
  </p:normalViewPr>
  <p:slideViewPr>
    <p:cSldViewPr snapToGrid="0">
      <p:cViewPr varScale="1">
        <p:scale>
          <a:sx n="72" d="100"/>
          <a:sy n="72" d="100"/>
        </p:scale>
        <p:origin x="17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la Gautham" userId="3df79da9-c514-4c73-87ca-12228f768610" providerId="ADAL" clId="{EA2FED29-19BB-4AEA-96B8-610CC04572F1}"/>
    <pc:docChg chg="undo redo custSel addSld delSld modSld sldOrd">
      <pc:chgData name="Leila Gautham" userId="3df79da9-c514-4c73-87ca-12228f768610" providerId="ADAL" clId="{EA2FED29-19BB-4AEA-96B8-610CC04572F1}" dt="2023-06-23T15:51:53.554" v="5101"/>
      <pc:docMkLst>
        <pc:docMk/>
      </pc:docMkLst>
      <pc:sldChg chg="modSp mod modAnim">
        <pc:chgData name="Leila Gautham" userId="3df79da9-c514-4c73-87ca-12228f768610" providerId="ADAL" clId="{EA2FED29-19BB-4AEA-96B8-610CC04572F1}" dt="2023-06-22T13:31:16.118" v="5019" actId="20577"/>
        <pc:sldMkLst>
          <pc:docMk/>
          <pc:sldMk cId="2576055568" sldId="291"/>
        </pc:sldMkLst>
      </pc:sldChg>
      <pc:sldChg chg="modSp">
        <pc:chgData name="Leila Gautham" userId="3df79da9-c514-4c73-87ca-12228f768610" providerId="ADAL" clId="{EA2FED29-19BB-4AEA-96B8-610CC04572F1}" dt="2023-06-22T13:08:31.560" v="4867" actId="6549"/>
        <pc:sldMkLst>
          <pc:docMk/>
          <pc:sldMk cId="3860535487" sldId="330"/>
        </pc:sldMkLst>
      </pc:sldChg>
      <pc:sldChg chg="modSp mod modAnim">
        <pc:chgData name="Leila Gautham" userId="3df79da9-c514-4c73-87ca-12228f768610" providerId="ADAL" clId="{EA2FED29-19BB-4AEA-96B8-610CC04572F1}" dt="2023-06-22T13:09:55.756" v="4907" actId="20577"/>
        <pc:sldMkLst>
          <pc:docMk/>
          <pc:sldMk cId="1612123579" sldId="334"/>
        </pc:sldMkLst>
      </pc:sldChg>
      <pc:sldChg chg="modSp mod modAnim">
        <pc:chgData name="Leila Gautham" userId="3df79da9-c514-4c73-87ca-12228f768610" providerId="ADAL" clId="{EA2FED29-19BB-4AEA-96B8-610CC04572F1}" dt="2023-06-22T13:33:02.146" v="5039" actId="20577"/>
        <pc:sldMkLst>
          <pc:docMk/>
          <pc:sldMk cId="4279255518" sldId="335"/>
        </pc:sldMkLst>
      </pc:sldChg>
      <pc:sldChg chg="modSp mod">
        <pc:chgData name="Leila Gautham" userId="3df79da9-c514-4c73-87ca-12228f768610" providerId="ADAL" clId="{EA2FED29-19BB-4AEA-96B8-610CC04572F1}" dt="2023-06-16T14:24:59.698" v="1770" actId="20577"/>
        <pc:sldMkLst>
          <pc:docMk/>
          <pc:sldMk cId="2080035129" sldId="337"/>
        </pc:sldMkLst>
      </pc:sldChg>
      <pc:sldChg chg="modSp">
        <pc:chgData name="Leila Gautham" userId="3df79da9-c514-4c73-87ca-12228f768610" providerId="ADAL" clId="{EA2FED29-19BB-4AEA-96B8-610CC04572F1}" dt="2023-06-22T13:08:55.361" v="4904" actId="20577"/>
        <pc:sldMkLst>
          <pc:docMk/>
          <pc:sldMk cId="265411091" sldId="338"/>
        </pc:sldMkLst>
      </pc:sldChg>
      <pc:sldChg chg="modSp mod modAnim">
        <pc:chgData name="Leila Gautham" userId="3df79da9-c514-4c73-87ca-12228f768610" providerId="ADAL" clId="{EA2FED29-19BB-4AEA-96B8-610CC04572F1}" dt="2023-06-22T13:31:55.515" v="5022" actId="14100"/>
        <pc:sldMkLst>
          <pc:docMk/>
          <pc:sldMk cId="2982145863" sldId="341"/>
        </pc:sldMkLst>
      </pc:sldChg>
      <pc:sldChg chg="modSp mod">
        <pc:chgData name="Leila Gautham" userId="3df79da9-c514-4c73-87ca-12228f768610" providerId="ADAL" clId="{EA2FED29-19BB-4AEA-96B8-610CC04572F1}" dt="2023-06-16T14:24:34.004" v="1760" actId="1076"/>
        <pc:sldMkLst>
          <pc:docMk/>
          <pc:sldMk cId="2368645575" sldId="342"/>
        </pc:sldMkLst>
      </pc:sldChg>
      <pc:sldChg chg="ord">
        <pc:chgData name="Leila Gautham" userId="3df79da9-c514-4c73-87ca-12228f768610" providerId="ADAL" clId="{EA2FED29-19BB-4AEA-96B8-610CC04572F1}" dt="2023-06-23T15:51:53.554" v="5101"/>
        <pc:sldMkLst>
          <pc:docMk/>
          <pc:sldMk cId="1787449454" sldId="345"/>
        </pc:sldMkLst>
      </pc:sldChg>
      <pc:sldChg chg="modSp mod modAnim">
        <pc:chgData name="Leila Gautham" userId="3df79da9-c514-4c73-87ca-12228f768610" providerId="ADAL" clId="{EA2FED29-19BB-4AEA-96B8-610CC04572F1}" dt="2023-06-15T10:52:35.107" v="525" actId="20577"/>
        <pc:sldMkLst>
          <pc:docMk/>
          <pc:sldMk cId="1084859756" sldId="346"/>
        </pc:sldMkLst>
      </pc:sldChg>
      <pc:sldChg chg="modSp mod addAnim delAnim modAnim">
        <pc:chgData name="Leila Gautham" userId="3df79da9-c514-4c73-87ca-12228f768610" providerId="ADAL" clId="{EA2FED29-19BB-4AEA-96B8-610CC04572F1}" dt="2023-06-15T11:18:50.637" v="1754" actId="1076"/>
        <pc:sldMkLst>
          <pc:docMk/>
          <pc:sldMk cId="2351002058" sldId="347"/>
        </pc:sldMkLst>
      </pc:sldChg>
      <pc:sldChg chg="addSp modSp mod modAnim">
        <pc:chgData name="Leila Gautham" userId="3df79da9-c514-4c73-87ca-12228f768610" providerId="ADAL" clId="{EA2FED29-19BB-4AEA-96B8-610CC04572F1}" dt="2023-06-16T14:24:03.925" v="1759" actId="1076"/>
        <pc:sldMkLst>
          <pc:docMk/>
          <pc:sldMk cId="3345329106" sldId="348"/>
        </pc:sldMkLst>
      </pc:sldChg>
      <pc:sldChg chg="addSp modSp mod ord modAnim">
        <pc:chgData name="Leila Gautham" userId="3df79da9-c514-4c73-87ca-12228f768610" providerId="ADAL" clId="{EA2FED29-19BB-4AEA-96B8-610CC04572F1}" dt="2023-06-23T15:51:26.284" v="5099"/>
        <pc:sldMkLst>
          <pc:docMk/>
          <pc:sldMk cId="1386561958" sldId="349"/>
        </pc:sldMkLst>
      </pc:sldChg>
      <pc:sldChg chg="del">
        <pc:chgData name="Leila Gautham" userId="3df79da9-c514-4c73-87ca-12228f768610" providerId="ADAL" clId="{EA2FED29-19BB-4AEA-96B8-610CC04572F1}" dt="2023-06-23T15:51:22.335" v="5097" actId="47"/>
        <pc:sldMkLst>
          <pc:docMk/>
          <pc:sldMk cId="462062431" sldId="350"/>
        </pc:sldMkLst>
      </pc:sldChg>
      <pc:sldChg chg="addSp delSp modSp mod modAnim">
        <pc:chgData name="Leila Gautham" userId="3df79da9-c514-4c73-87ca-12228f768610" providerId="ADAL" clId="{EA2FED29-19BB-4AEA-96B8-610CC04572F1}" dt="2023-06-21T22:31:13.375" v="2937"/>
        <pc:sldMkLst>
          <pc:docMk/>
          <pc:sldMk cId="3613931197" sldId="357"/>
        </pc:sldMkLst>
      </pc:sldChg>
      <pc:sldChg chg="modSp">
        <pc:chgData name="Leila Gautham" userId="3df79da9-c514-4c73-87ca-12228f768610" providerId="ADAL" clId="{EA2FED29-19BB-4AEA-96B8-610CC04572F1}" dt="2023-06-15T11:19:36.806" v="1756" actId="207"/>
        <pc:sldMkLst>
          <pc:docMk/>
          <pc:sldMk cId="3750561514" sldId="359"/>
        </pc:sldMkLst>
      </pc:sldChg>
      <pc:sldChg chg="modSp modAnim">
        <pc:chgData name="Leila Gautham" userId="3df79da9-c514-4c73-87ca-12228f768610" providerId="ADAL" clId="{EA2FED29-19BB-4AEA-96B8-610CC04572F1}" dt="2023-06-21T22:28:25.268" v="2901" actId="20577"/>
        <pc:sldMkLst>
          <pc:docMk/>
          <pc:sldMk cId="1302574448" sldId="360"/>
        </pc:sldMkLst>
      </pc:sldChg>
      <pc:sldChg chg="addSp delSp modSp mod ord modAnim">
        <pc:chgData name="Leila Gautham" userId="3df79da9-c514-4c73-87ca-12228f768610" providerId="ADAL" clId="{EA2FED29-19BB-4AEA-96B8-610CC04572F1}" dt="2023-06-21T22:33:03.314" v="2955"/>
        <pc:sldMkLst>
          <pc:docMk/>
          <pc:sldMk cId="890136454" sldId="363"/>
        </pc:sldMkLst>
      </pc:sldChg>
      <pc:sldChg chg="modSp">
        <pc:chgData name="Leila Gautham" userId="3df79da9-c514-4c73-87ca-12228f768610" providerId="ADAL" clId="{EA2FED29-19BB-4AEA-96B8-610CC04572F1}" dt="2023-06-22T13:38:11.478" v="5095" actId="20577"/>
        <pc:sldMkLst>
          <pc:docMk/>
          <pc:sldMk cId="4115201103" sldId="364"/>
        </pc:sldMkLst>
      </pc:sldChg>
      <pc:sldChg chg="addSp delSp modSp add mod modAnim">
        <pc:chgData name="Leila Gautham" userId="3df79da9-c514-4c73-87ca-12228f768610" providerId="ADAL" clId="{EA2FED29-19BB-4AEA-96B8-610CC04572F1}" dt="2023-06-21T21:39:58.588" v="1997" actId="20577"/>
        <pc:sldMkLst>
          <pc:docMk/>
          <pc:sldMk cId="378162457" sldId="365"/>
        </pc:sldMkLst>
      </pc:sldChg>
      <pc:sldChg chg="modSp add mod modAnim">
        <pc:chgData name="Leila Gautham" userId="3df79da9-c514-4c73-87ca-12228f768610" providerId="ADAL" clId="{EA2FED29-19BB-4AEA-96B8-610CC04572F1}" dt="2023-06-21T22:32:35.567" v="2948"/>
        <pc:sldMkLst>
          <pc:docMk/>
          <pc:sldMk cId="3065049186" sldId="366"/>
        </pc:sldMkLst>
      </pc:sldChg>
      <pc:sldChg chg="addSp delSp modSp add mod">
        <pc:chgData name="Leila Gautham" userId="3df79da9-c514-4c73-87ca-12228f768610" providerId="ADAL" clId="{EA2FED29-19BB-4AEA-96B8-610CC04572F1}" dt="2023-06-21T22:26:18.478" v="2829" actId="1076"/>
        <pc:sldMkLst>
          <pc:docMk/>
          <pc:sldMk cId="1990766081" sldId="367"/>
        </pc:sldMkLst>
      </pc:sldChg>
      <pc:sldChg chg="addSp delSp modSp add mod modAnim">
        <pc:chgData name="Leila Gautham" userId="3df79da9-c514-4c73-87ca-12228f768610" providerId="ADAL" clId="{EA2FED29-19BB-4AEA-96B8-610CC04572F1}" dt="2023-06-22T13:12:41.699" v="4922" actId="207"/>
        <pc:sldMkLst>
          <pc:docMk/>
          <pc:sldMk cId="1401516042" sldId="368"/>
        </pc:sldMkLst>
      </pc:sldChg>
      <pc:sldChg chg="modSp add mod ord modAnim">
        <pc:chgData name="Leila Gautham" userId="3df79da9-c514-4c73-87ca-12228f768610" providerId="ADAL" clId="{EA2FED29-19BB-4AEA-96B8-610CC04572F1}" dt="2023-06-22T13:34:54.569" v="5042" actId="207"/>
        <pc:sldMkLst>
          <pc:docMk/>
          <pc:sldMk cId="311401598" sldId="369"/>
        </pc:sldMkLst>
      </pc:sldChg>
      <pc:sldChg chg="addSp modSp add mod modAnim">
        <pc:chgData name="Leila Gautham" userId="3df79da9-c514-4c73-87ca-12228f768610" providerId="ADAL" clId="{EA2FED29-19BB-4AEA-96B8-610CC04572F1}" dt="2023-06-22T09:54:08.499" v="3969" actId="1076"/>
        <pc:sldMkLst>
          <pc:docMk/>
          <pc:sldMk cId="870440179" sldId="370"/>
        </pc:sldMkLst>
      </pc:sldChg>
      <pc:sldChg chg="modSp add mod modNotesTx">
        <pc:chgData name="Leila Gautham" userId="3df79da9-c514-4c73-87ca-12228f768610" providerId="ADAL" clId="{EA2FED29-19BB-4AEA-96B8-610CC04572F1}" dt="2023-06-23T15:50:58.862" v="5096" actId="6549"/>
        <pc:sldMkLst>
          <pc:docMk/>
          <pc:sldMk cId="1044151868" sldId="371"/>
        </pc:sldMkLst>
      </pc:sldChg>
      <pc:sldChg chg="addSp modSp add mod modAnim">
        <pc:chgData name="Leila Gautham" userId="3df79da9-c514-4c73-87ca-12228f768610" providerId="ADAL" clId="{EA2FED29-19BB-4AEA-96B8-610CC04572F1}" dt="2023-06-22T13:35:20.545" v="5046" actId="207"/>
        <pc:sldMkLst>
          <pc:docMk/>
          <pc:sldMk cId="3003628528" sldId="372"/>
        </pc:sldMkLst>
      </pc:sldChg>
      <pc:sldChg chg="addSp delSp modSp add mod delAnim modAnim">
        <pc:chgData name="Leila Gautham" userId="3df79da9-c514-4c73-87ca-12228f768610" providerId="ADAL" clId="{EA2FED29-19BB-4AEA-96B8-610CC04572F1}" dt="2023-06-22T09:58:01.978" v="4017" actId="1076"/>
        <pc:sldMkLst>
          <pc:docMk/>
          <pc:sldMk cId="2608992951" sldId="373"/>
        </pc:sldMkLst>
      </pc:sldChg>
      <pc:sldChg chg="modSp add mod">
        <pc:chgData name="Leila Gautham" userId="3df79da9-c514-4c73-87ca-12228f768610" providerId="ADAL" clId="{EA2FED29-19BB-4AEA-96B8-610CC04572F1}" dt="2023-06-22T09:59:02.092" v="4059" actId="14100"/>
        <pc:sldMkLst>
          <pc:docMk/>
          <pc:sldMk cId="2435477443" sldId="374"/>
        </pc:sldMkLst>
      </pc:sldChg>
      <pc:sldChg chg="modSp add mod">
        <pc:chgData name="Leila Gautham" userId="3df79da9-c514-4c73-87ca-12228f768610" providerId="ADAL" clId="{EA2FED29-19BB-4AEA-96B8-610CC04572F1}" dt="2023-06-22T10:21:22.391" v="4522" actId="14100"/>
        <pc:sldMkLst>
          <pc:docMk/>
          <pc:sldMk cId="120701203" sldId="375"/>
        </pc:sldMkLst>
      </pc:sldChg>
      <pc:sldChg chg="modSp add modAnim">
        <pc:chgData name="Leila Gautham" userId="3df79da9-c514-4c73-87ca-12228f768610" providerId="ADAL" clId="{EA2FED29-19BB-4AEA-96B8-610CC04572F1}" dt="2023-06-22T13:14:58.557" v="4943" actId="207"/>
        <pc:sldMkLst>
          <pc:docMk/>
          <pc:sldMk cId="3024179760" sldId="376"/>
        </pc:sldMkLst>
      </pc:sldChg>
      <pc:sldChg chg="modSp add mod">
        <pc:chgData name="Leila Gautham" userId="3df79da9-c514-4c73-87ca-12228f768610" providerId="ADAL" clId="{EA2FED29-19BB-4AEA-96B8-610CC04572F1}" dt="2023-06-22T10:15:44.230" v="4376" actId="14100"/>
        <pc:sldMkLst>
          <pc:docMk/>
          <pc:sldMk cId="3292145773" sldId="377"/>
        </pc:sldMkLst>
      </pc:sldChg>
      <pc:sldChg chg="modSp add mod">
        <pc:chgData name="Leila Gautham" userId="3df79da9-c514-4c73-87ca-12228f768610" providerId="ADAL" clId="{EA2FED29-19BB-4AEA-96B8-610CC04572F1}" dt="2023-06-22T10:18:21.648" v="4474" actId="14100"/>
        <pc:sldMkLst>
          <pc:docMk/>
          <pc:sldMk cId="4025521786" sldId="378"/>
        </pc:sldMkLst>
      </pc:sldChg>
      <pc:sldChg chg="modSp add mod">
        <pc:chgData name="Leila Gautham" userId="3df79da9-c514-4c73-87ca-12228f768610" providerId="ADAL" clId="{EA2FED29-19BB-4AEA-96B8-610CC04572F1}" dt="2023-06-22T10:18:28.313" v="4475" actId="14100"/>
        <pc:sldMkLst>
          <pc:docMk/>
          <pc:sldMk cId="1479756587" sldId="379"/>
        </pc:sldMkLst>
      </pc:sldChg>
      <pc:sldChg chg="modSp add">
        <pc:chgData name="Leila Gautham" userId="3df79da9-c514-4c73-87ca-12228f768610" providerId="ADAL" clId="{EA2FED29-19BB-4AEA-96B8-610CC04572F1}" dt="2023-06-22T13:37:10.562" v="5061" actId="207"/>
        <pc:sldMkLst>
          <pc:docMk/>
          <pc:sldMk cId="4193109345" sldId="384"/>
        </pc:sldMkLst>
      </pc:sldChg>
      <pc:sldChg chg="modSp add mod modAnim">
        <pc:chgData name="Leila Gautham" userId="3df79da9-c514-4c73-87ca-12228f768610" providerId="ADAL" clId="{EA2FED29-19BB-4AEA-96B8-610CC04572F1}" dt="2023-06-22T10:29:14.026" v="4793" actId="207"/>
        <pc:sldMkLst>
          <pc:docMk/>
          <pc:sldMk cId="2193147561" sldId="385"/>
        </pc:sldMkLst>
      </pc:sldChg>
      <pc:sldChg chg="add del">
        <pc:chgData name="Leila Gautham" userId="3df79da9-c514-4c73-87ca-12228f768610" providerId="ADAL" clId="{EA2FED29-19BB-4AEA-96B8-610CC04572F1}" dt="2023-06-22T10:30:00.053" v="4794" actId="47"/>
        <pc:sldMkLst>
          <pc:docMk/>
          <pc:sldMk cId="3914918984" sldId="386"/>
        </pc:sldMkLst>
      </pc:sldChg>
      <pc:sldChg chg="modSp add mod">
        <pc:chgData name="Leila Gautham" userId="3df79da9-c514-4c73-87ca-12228f768610" providerId="ADAL" clId="{EA2FED29-19BB-4AEA-96B8-610CC04572F1}" dt="2023-06-22T13:37:44.357" v="5072" actId="1076"/>
        <pc:sldMkLst>
          <pc:docMk/>
          <pc:sldMk cId="2078914290" sldId="387"/>
        </pc:sldMkLst>
      </pc:sldChg>
      <pc:sldChg chg="add del">
        <pc:chgData name="Leila Gautham" userId="3df79da9-c514-4c73-87ca-12228f768610" providerId="ADAL" clId="{EA2FED29-19BB-4AEA-96B8-610CC04572F1}" dt="2023-06-22T10:30:05.884" v="4795" actId="47"/>
        <pc:sldMkLst>
          <pc:docMk/>
          <pc:sldMk cId="3976592421" sldId="388"/>
        </pc:sldMkLst>
      </pc:sldChg>
      <pc:sldChg chg="modSp add modAnim">
        <pc:chgData name="Leila Gautham" userId="3df79da9-c514-4c73-87ca-12228f768610" providerId="ADAL" clId="{EA2FED29-19BB-4AEA-96B8-610CC04572F1}" dt="2023-06-22T13:37:36.707" v="5070" actId="207"/>
        <pc:sldMkLst>
          <pc:docMk/>
          <pc:sldMk cId="3895473128" sldId="390"/>
        </pc:sldMkLst>
      </pc:sldChg>
      <pc:sldChg chg="modSp add">
        <pc:chgData name="Leila Gautham" userId="3df79da9-c514-4c73-87ca-12228f768610" providerId="ADAL" clId="{EA2FED29-19BB-4AEA-96B8-610CC04572F1}" dt="2023-06-22T13:37:21.863" v="5064" actId="207"/>
        <pc:sldMkLst>
          <pc:docMk/>
          <pc:sldMk cId="2443882086" sldId="391"/>
        </pc:sldMkLst>
      </pc:sldChg>
      <pc:sldChg chg="modSp add mod">
        <pc:chgData name="Leila Gautham" userId="3df79da9-c514-4c73-87ca-12228f768610" providerId="ADAL" clId="{EA2FED29-19BB-4AEA-96B8-610CC04572F1}" dt="2023-06-22T13:36:32.019" v="5056" actId="403"/>
        <pc:sldMkLst>
          <pc:docMk/>
          <pc:sldMk cId="1847758928" sldId="392"/>
        </pc:sldMkLst>
      </pc:sldChg>
      <pc:sldChg chg="add del">
        <pc:chgData name="Leila Gautham" userId="3df79da9-c514-4c73-87ca-12228f768610" providerId="ADAL" clId="{EA2FED29-19BB-4AEA-96B8-610CC04572F1}" dt="2023-06-22T10:32:37.349" v="4798" actId="47"/>
        <pc:sldMkLst>
          <pc:docMk/>
          <pc:sldMk cId="1755602304" sldId="393"/>
        </pc:sldMkLst>
      </pc:sldChg>
      <pc:sldChg chg="add del">
        <pc:chgData name="Leila Gautham" userId="3df79da9-c514-4c73-87ca-12228f768610" providerId="ADAL" clId="{EA2FED29-19BB-4AEA-96B8-610CC04572F1}" dt="2023-06-22T10:31:47.797" v="4796" actId="47"/>
        <pc:sldMkLst>
          <pc:docMk/>
          <pc:sldMk cId="1972856118" sldId="394"/>
        </pc:sldMkLst>
      </pc:sldChg>
      <pc:sldChg chg="add del">
        <pc:chgData name="Leila Gautham" userId="3df79da9-c514-4c73-87ca-12228f768610" providerId="ADAL" clId="{EA2FED29-19BB-4AEA-96B8-610CC04572F1}" dt="2023-06-22T10:31:51.061" v="4797" actId="47"/>
        <pc:sldMkLst>
          <pc:docMk/>
          <pc:sldMk cId="2749420713" sldId="395"/>
        </pc:sldMkLst>
      </pc:sldChg>
      <pc:sldChg chg="delSp add mod ord">
        <pc:chgData name="Leila Gautham" userId="3df79da9-c514-4c73-87ca-12228f768610" providerId="ADAL" clId="{EA2FED29-19BB-4AEA-96B8-610CC04572F1}" dt="2023-06-22T10:33:30.718" v="4809"/>
        <pc:sldMkLst>
          <pc:docMk/>
          <pc:sldMk cId="2253401699" sldId="396"/>
        </pc:sldMkLst>
      </pc:sldChg>
      <pc:sldChg chg="modSp add mod modAnim">
        <pc:chgData name="Leila Gautham" userId="3df79da9-c514-4c73-87ca-12228f768610" providerId="ADAL" clId="{EA2FED29-19BB-4AEA-96B8-610CC04572F1}" dt="2023-06-22T13:10:17.746" v="4908" actId="207"/>
        <pc:sldMkLst>
          <pc:docMk/>
          <pc:sldMk cId="3880140393" sldId="397"/>
        </pc:sldMkLst>
      </pc:sldChg>
      <pc:sldChg chg="delSp modSp add mod modNotesTx">
        <pc:chgData name="Leila Gautham" userId="3df79da9-c514-4c73-87ca-12228f768610" providerId="ADAL" clId="{EA2FED29-19BB-4AEA-96B8-610CC04572F1}" dt="2023-06-22T13:11:41.709" v="4917" actId="207"/>
        <pc:sldMkLst>
          <pc:docMk/>
          <pc:sldMk cId="536452514" sldId="398"/>
        </pc:sldMkLst>
      </pc:sldChg>
      <pc:sldChg chg="add del">
        <pc:chgData name="Leila Gautham" userId="3df79da9-c514-4c73-87ca-12228f768610" providerId="ADAL" clId="{EA2FED29-19BB-4AEA-96B8-610CC04572F1}" dt="2023-06-22T10:34:50.632" v="4819" actId="47"/>
        <pc:sldMkLst>
          <pc:docMk/>
          <pc:sldMk cId="3891177470" sldId="399"/>
        </pc:sldMkLst>
      </pc:sldChg>
      <pc:sldChg chg="modSp add mod">
        <pc:chgData name="Leila Gautham" userId="3df79da9-c514-4c73-87ca-12228f768610" providerId="ADAL" clId="{EA2FED29-19BB-4AEA-96B8-610CC04572F1}" dt="2023-06-22T13:17:15.129" v="5015" actId="404"/>
        <pc:sldMkLst>
          <pc:docMk/>
          <pc:sldMk cId="2544136273" sldId="400"/>
        </pc:sldMkLst>
      </pc:sldChg>
      <pc:sldChg chg="modSp add mod modAnim">
        <pc:chgData name="Leila Gautham" userId="3df79da9-c514-4c73-87ca-12228f768610" providerId="ADAL" clId="{EA2FED29-19BB-4AEA-96B8-610CC04572F1}" dt="2023-06-22T13:10:43.640" v="4912" actId="207"/>
        <pc:sldMkLst>
          <pc:docMk/>
          <pc:sldMk cId="738478695" sldId="401"/>
        </pc:sldMkLst>
      </pc:sldChg>
      <pc:sldChg chg="add del">
        <pc:chgData name="Leila Gautham" userId="3df79da9-c514-4c73-87ca-12228f768610" providerId="ADAL" clId="{EA2FED29-19BB-4AEA-96B8-610CC04572F1}" dt="2023-06-22T10:35:23.447" v="4823" actId="47"/>
        <pc:sldMkLst>
          <pc:docMk/>
          <pc:sldMk cId="594538888" sldId="402"/>
        </pc:sldMkLst>
      </pc:sldChg>
      <pc:sldChg chg="add del">
        <pc:chgData name="Leila Gautham" userId="3df79da9-c514-4c73-87ca-12228f768610" providerId="ADAL" clId="{EA2FED29-19BB-4AEA-96B8-610CC04572F1}" dt="2023-06-22T10:35:55.107" v="4828" actId="47"/>
        <pc:sldMkLst>
          <pc:docMk/>
          <pc:sldMk cId="3882160500" sldId="403"/>
        </pc:sldMkLst>
      </pc:sldChg>
      <pc:sldChg chg="add del">
        <pc:chgData name="Leila Gautham" userId="3df79da9-c514-4c73-87ca-12228f768610" providerId="ADAL" clId="{EA2FED29-19BB-4AEA-96B8-610CC04572F1}" dt="2023-06-22T10:35:56.753" v="4829" actId="47"/>
        <pc:sldMkLst>
          <pc:docMk/>
          <pc:sldMk cId="2124261499" sldId="404"/>
        </pc:sldMkLst>
      </pc:sldChg>
    </pc:docChg>
  </pc:docChgLst>
  <pc:docChgLst>
    <pc:chgData name="Leila Gautham" userId="3df79da9-c514-4c73-87ca-12228f768610" providerId="ADAL" clId="{6CBA9396-21BB-D849-B004-E6213947495D}"/>
    <pc:docChg chg="custSel modSld">
      <pc:chgData name="Leila Gautham" userId="3df79da9-c514-4c73-87ca-12228f768610" providerId="ADAL" clId="{6CBA9396-21BB-D849-B004-E6213947495D}" dt="2024-06-20T10:33:17.244" v="77" actId="113"/>
      <pc:docMkLst>
        <pc:docMk/>
      </pc:docMkLst>
      <pc:sldChg chg="delSp delAnim">
        <pc:chgData name="Leila Gautham" userId="3df79da9-c514-4c73-87ca-12228f768610" providerId="ADAL" clId="{6CBA9396-21BB-D849-B004-E6213947495D}" dt="2024-06-20T10:18:21.802" v="0" actId="478"/>
        <pc:sldMkLst>
          <pc:docMk/>
          <pc:sldMk cId="1254339642" sldId="361"/>
        </pc:sldMkLst>
      </pc:sldChg>
      <pc:sldChg chg="modSp">
        <pc:chgData name="Leila Gautham" userId="3df79da9-c514-4c73-87ca-12228f768610" providerId="ADAL" clId="{6CBA9396-21BB-D849-B004-E6213947495D}" dt="2024-06-20T10:33:17.244" v="77" actId="113"/>
        <pc:sldMkLst>
          <pc:docMk/>
          <pc:sldMk cId="3003628528" sldId="372"/>
        </pc:sldMkLst>
      </pc:sldChg>
    </pc:docChg>
  </pc:docChgLst>
  <pc:docChgLst>
    <pc:chgData name="Leila Gautham" userId="3df79da9-c514-4c73-87ca-12228f768610" providerId="ADAL" clId="{54AD786D-9DAC-4BCC-8226-0AA7F79AAF5C}"/>
    <pc:docChg chg="undo custSel addSld delSld modSld sldOrd">
      <pc:chgData name="Leila Gautham" userId="3df79da9-c514-4c73-87ca-12228f768610" providerId="ADAL" clId="{54AD786D-9DAC-4BCC-8226-0AA7F79AAF5C}" dt="2023-06-14T14:51:02.682" v="1752" actId="6549"/>
      <pc:docMkLst>
        <pc:docMk/>
      </pc:docMkLst>
      <pc:sldChg chg="addSp delSp modSp mod">
        <pc:chgData name="Leila Gautham" userId="3df79da9-c514-4c73-87ca-12228f768610" providerId="ADAL" clId="{54AD786D-9DAC-4BCC-8226-0AA7F79AAF5C}" dt="2023-06-14T14:02:24.540" v="122" actId="207"/>
        <pc:sldMkLst>
          <pc:docMk/>
          <pc:sldMk cId="239618692" sldId="300"/>
        </pc:sldMkLst>
      </pc:sldChg>
      <pc:sldChg chg="add del">
        <pc:chgData name="Leila Gautham" userId="3df79da9-c514-4c73-87ca-12228f768610" providerId="ADAL" clId="{54AD786D-9DAC-4BCC-8226-0AA7F79AAF5C}" dt="2023-06-14T14:21:08.290" v="857" actId="47"/>
        <pc:sldMkLst>
          <pc:docMk/>
          <pc:sldMk cId="4169761479" sldId="319"/>
        </pc:sldMkLst>
      </pc:sldChg>
      <pc:sldChg chg="modSp mod modAnim">
        <pc:chgData name="Leila Gautham" userId="3df79da9-c514-4c73-87ca-12228f768610" providerId="ADAL" clId="{54AD786D-9DAC-4BCC-8226-0AA7F79AAF5C}" dt="2023-06-14T14:39:38.330" v="1539" actId="20577"/>
        <pc:sldMkLst>
          <pc:docMk/>
          <pc:sldMk cId="3860535487" sldId="330"/>
        </pc:sldMkLst>
      </pc:sldChg>
      <pc:sldChg chg="modSp add del mod modAnim">
        <pc:chgData name="Leila Gautham" userId="3df79da9-c514-4c73-87ca-12228f768610" providerId="ADAL" clId="{54AD786D-9DAC-4BCC-8226-0AA7F79AAF5C}" dt="2023-06-14T14:28:39.932" v="1308" actId="20577"/>
        <pc:sldMkLst>
          <pc:docMk/>
          <pc:sldMk cId="1612123579" sldId="334"/>
        </pc:sldMkLst>
      </pc:sldChg>
      <pc:sldChg chg="modSp mod modAnim">
        <pc:chgData name="Leila Gautham" userId="3df79da9-c514-4c73-87ca-12228f768610" providerId="ADAL" clId="{54AD786D-9DAC-4BCC-8226-0AA7F79AAF5C}" dt="2023-06-14T14:41:25.223" v="1549" actId="404"/>
        <pc:sldMkLst>
          <pc:docMk/>
          <pc:sldMk cId="4279255518" sldId="335"/>
        </pc:sldMkLst>
      </pc:sldChg>
      <pc:sldChg chg="delSp modSp mod modAnim">
        <pc:chgData name="Leila Gautham" userId="3df79da9-c514-4c73-87ca-12228f768610" providerId="ADAL" clId="{54AD786D-9DAC-4BCC-8226-0AA7F79AAF5C}" dt="2023-06-14T14:51:02.682" v="1752" actId="6549"/>
        <pc:sldMkLst>
          <pc:docMk/>
          <pc:sldMk cId="2080035129" sldId="337"/>
        </pc:sldMkLst>
      </pc:sldChg>
      <pc:sldChg chg="modSp modAnim">
        <pc:chgData name="Leila Gautham" userId="3df79da9-c514-4c73-87ca-12228f768610" providerId="ADAL" clId="{54AD786D-9DAC-4BCC-8226-0AA7F79AAF5C}" dt="2023-06-14T14:15:09.230" v="557" actId="207"/>
        <pc:sldMkLst>
          <pc:docMk/>
          <pc:sldMk cId="265411091" sldId="338"/>
        </pc:sldMkLst>
      </pc:sldChg>
      <pc:sldChg chg="modSp mod">
        <pc:chgData name="Leila Gautham" userId="3df79da9-c514-4c73-87ca-12228f768610" providerId="ADAL" clId="{54AD786D-9DAC-4BCC-8226-0AA7F79AAF5C}" dt="2023-06-14T14:45:09.790" v="1584" actId="1076"/>
        <pc:sldMkLst>
          <pc:docMk/>
          <pc:sldMk cId="2982145863" sldId="341"/>
        </pc:sldMkLst>
      </pc:sldChg>
      <pc:sldChg chg="modSp mod">
        <pc:chgData name="Leila Gautham" userId="3df79da9-c514-4c73-87ca-12228f768610" providerId="ADAL" clId="{54AD786D-9DAC-4BCC-8226-0AA7F79AAF5C}" dt="2023-06-14T14:06:31.984" v="188" actId="1076"/>
        <pc:sldMkLst>
          <pc:docMk/>
          <pc:sldMk cId="2368645575" sldId="342"/>
        </pc:sldMkLst>
      </pc:sldChg>
      <pc:sldChg chg="modSp mod modAnim">
        <pc:chgData name="Leila Gautham" userId="3df79da9-c514-4c73-87ca-12228f768610" providerId="ADAL" clId="{54AD786D-9DAC-4BCC-8226-0AA7F79AAF5C}" dt="2023-06-14T14:40:58.351" v="1548" actId="404"/>
        <pc:sldMkLst>
          <pc:docMk/>
          <pc:sldMk cId="2493233086" sldId="343"/>
        </pc:sldMkLst>
      </pc:sldChg>
      <pc:sldChg chg="addSp delSp modSp del mod modAnim">
        <pc:chgData name="Leila Gautham" userId="3df79da9-c514-4c73-87ca-12228f768610" providerId="ADAL" clId="{54AD786D-9DAC-4BCC-8226-0AA7F79AAF5C}" dt="2023-06-14T14:07:50.976" v="198" actId="47"/>
        <pc:sldMkLst>
          <pc:docMk/>
          <pc:sldMk cId="3141763953" sldId="344"/>
        </pc:sldMkLst>
      </pc:sldChg>
      <pc:sldChg chg="modSp ord">
        <pc:chgData name="Leila Gautham" userId="3df79da9-c514-4c73-87ca-12228f768610" providerId="ADAL" clId="{54AD786D-9DAC-4BCC-8226-0AA7F79AAF5C}" dt="2023-06-14T14:17:41.400" v="783" actId="207"/>
        <pc:sldMkLst>
          <pc:docMk/>
          <pc:sldMk cId="2351002058" sldId="347"/>
        </pc:sldMkLst>
      </pc:sldChg>
      <pc:sldChg chg="modSp mod addAnim delAnim modAnim">
        <pc:chgData name="Leila Gautham" userId="3df79da9-c514-4c73-87ca-12228f768610" providerId="ADAL" clId="{54AD786D-9DAC-4BCC-8226-0AA7F79AAF5C}" dt="2023-06-14T14:23:00.343" v="918" actId="1076"/>
        <pc:sldMkLst>
          <pc:docMk/>
          <pc:sldMk cId="3345329106" sldId="348"/>
        </pc:sldMkLst>
      </pc:sldChg>
      <pc:sldChg chg="modSp mod">
        <pc:chgData name="Leila Gautham" userId="3df79da9-c514-4c73-87ca-12228f768610" providerId="ADAL" clId="{54AD786D-9DAC-4BCC-8226-0AA7F79AAF5C}" dt="2023-06-14T14:20:15.475" v="827" actId="20577"/>
        <pc:sldMkLst>
          <pc:docMk/>
          <pc:sldMk cId="462062431" sldId="350"/>
        </pc:sldMkLst>
      </pc:sldChg>
      <pc:sldChg chg="modSp mod">
        <pc:chgData name="Leila Gautham" userId="3df79da9-c514-4c73-87ca-12228f768610" providerId="ADAL" clId="{54AD786D-9DAC-4BCC-8226-0AA7F79AAF5C}" dt="2023-06-14T14:13:44.848" v="525" actId="403"/>
        <pc:sldMkLst>
          <pc:docMk/>
          <pc:sldMk cId="2140556214" sldId="352"/>
        </pc:sldMkLst>
      </pc:sldChg>
      <pc:sldChg chg="modSp mod">
        <pc:chgData name="Leila Gautham" userId="3df79da9-c514-4c73-87ca-12228f768610" providerId="ADAL" clId="{54AD786D-9DAC-4BCC-8226-0AA7F79AAF5C}" dt="2023-06-14T14:09:25.592" v="211" actId="14100"/>
        <pc:sldMkLst>
          <pc:docMk/>
          <pc:sldMk cId="7663468" sldId="355"/>
        </pc:sldMkLst>
      </pc:sldChg>
      <pc:sldChg chg="modSp mod">
        <pc:chgData name="Leila Gautham" userId="3df79da9-c514-4c73-87ca-12228f768610" providerId="ADAL" clId="{54AD786D-9DAC-4BCC-8226-0AA7F79AAF5C}" dt="2023-06-14T14:42:43.966" v="1550" actId="1076"/>
        <pc:sldMkLst>
          <pc:docMk/>
          <pc:sldMk cId="338754096" sldId="356"/>
        </pc:sldMkLst>
      </pc:sldChg>
      <pc:sldChg chg="addSp delSp modSp mod ord">
        <pc:chgData name="Leila Gautham" userId="3df79da9-c514-4c73-87ca-12228f768610" providerId="ADAL" clId="{54AD786D-9DAC-4BCC-8226-0AA7F79AAF5C}" dt="2023-06-14T14:18:22.210" v="785"/>
        <pc:sldMkLst>
          <pc:docMk/>
          <pc:sldMk cId="3613931197" sldId="357"/>
        </pc:sldMkLst>
      </pc:sldChg>
      <pc:sldChg chg="modSp mod modAnim">
        <pc:chgData name="Leila Gautham" userId="3df79da9-c514-4c73-87ca-12228f768610" providerId="ADAL" clId="{54AD786D-9DAC-4BCC-8226-0AA7F79AAF5C}" dt="2023-06-14T14:35:20.122" v="1408" actId="207"/>
        <pc:sldMkLst>
          <pc:docMk/>
          <pc:sldMk cId="3750561514" sldId="359"/>
        </pc:sldMkLst>
      </pc:sldChg>
      <pc:sldChg chg="modSp">
        <pc:chgData name="Leila Gautham" userId="3df79da9-c514-4c73-87ca-12228f768610" providerId="ADAL" clId="{54AD786D-9DAC-4BCC-8226-0AA7F79AAF5C}" dt="2023-06-14T14:34:55.998" v="1393" actId="20577"/>
        <pc:sldMkLst>
          <pc:docMk/>
          <pc:sldMk cId="1302574448" sldId="360"/>
        </pc:sldMkLst>
      </pc:sldChg>
      <pc:sldChg chg="addSp modSp mod modAnim">
        <pc:chgData name="Leila Gautham" userId="3df79da9-c514-4c73-87ca-12228f768610" providerId="ADAL" clId="{54AD786D-9DAC-4BCC-8226-0AA7F79AAF5C}" dt="2023-06-14T14:08:09.512" v="203"/>
        <pc:sldMkLst>
          <pc:docMk/>
          <pc:sldMk cId="1254339642" sldId="361"/>
        </pc:sldMkLst>
      </pc:sldChg>
      <pc:sldChg chg="del">
        <pc:chgData name="Leila Gautham" userId="3df79da9-c514-4c73-87ca-12228f768610" providerId="ADAL" clId="{54AD786D-9DAC-4BCC-8226-0AA7F79AAF5C}" dt="2023-06-14T14:02:36.180" v="123" actId="2696"/>
        <pc:sldMkLst>
          <pc:docMk/>
          <pc:sldMk cId="3393426546" sldId="362"/>
        </pc:sldMkLst>
      </pc:sldChg>
      <pc:sldChg chg="add">
        <pc:chgData name="Leila Gautham" userId="3df79da9-c514-4c73-87ca-12228f768610" providerId="ADAL" clId="{54AD786D-9DAC-4BCC-8226-0AA7F79AAF5C}" dt="2023-06-14T14:10:16.088" v="236"/>
        <pc:sldMkLst>
          <pc:docMk/>
          <pc:sldMk cId="4281888020" sldId="362"/>
        </pc:sldMkLst>
      </pc:sldChg>
      <pc:sldChg chg="modSp add mod">
        <pc:chgData name="Leila Gautham" userId="3df79da9-c514-4c73-87ca-12228f768610" providerId="ADAL" clId="{54AD786D-9DAC-4BCC-8226-0AA7F79AAF5C}" dt="2023-06-14T14:25:34.964" v="1097" actId="20577"/>
        <pc:sldMkLst>
          <pc:docMk/>
          <pc:sldMk cId="890136454" sldId="363"/>
        </pc:sldMkLst>
      </pc:sldChg>
      <pc:sldChg chg="modSp add mod">
        <pc:chgData name="Leila Gautham" userId="3df79da9-c514-4c73-87ca-12228f768610" providerId="ADAL" clId="{54AD786D-9DAC-4BCC-8226-0AA7F79AAF5C}" dt="2023-06-14T14:30:31.211" v="1369" actId="20577"/>
        <pc:sldMkLst>
          <pc:docMk/>
          <pc:sldMk cId="4115201103" sldId="364"/>
        </pc:sldMkLst>
      </pc:sldChg>
    </pc:docChg>
  </pc:docChgLst>
  <pc:docChgLst>
    <pc:chgData name="Leila Gautham" userId="3df79da9-c514-4c73-87ca-12228f768610" providerId="ADAL" clId="{5A4566BA-317E-40F3-9299-AE6791B797BB}"/>
    <pc:docChg chg="undo redo custSel addSld delSld modSld sldOrd">
      <pc:chgData name="Leila Gautham" userId="3df79da9-c514-4c73-87ca-12228f768610" providerId="ADAL" clId="{5A4566BA-317E-40F3-9299-AE6791B797BB}" dt="2025-06-25T17:33:05.557" v="2886" actId="20577"/>
      <pc:docMkLst>
        <pc:docMk/>
      </pc:docMkLst>
      <pc:sldChg chg="modSp mod">
        <pc:chgData name="Leila Gautham" userId="3df79da9-c514-4c73-87ca-12228f768610" providerId="ADAL" clId="{5A4566BA-317E-40F3-9299-AE6791B797BB}" dt="2025-06-25T09:07:26.662" v="2658" actId="114"/>
        <pc:sldMkLst>
          <pc:docMk/>
          <pc:sldMk cId="0" sldId="261"/>
        </pc:sldMkLst>
        <pc:spChg chg="mod">
          <ac:chgData name="Leila Gautham" userId="3df79da9-c514-4c73-87ca-12228f768610" providerId="ADAL" clId="{5A4566BA-317E-40F3-9299-AE6791B797BB}" dt="2025-06-24T15:19:06.445" v="2355" actId="114"/>
          <ac:spMkLst>
            <pc:docMk/>
            <pc:sldMk cId="0" sldId="261"/>
            <ac:spMk id="2" creationId="{62576CE2-7994-5D22-1BA3-CDE72CE32FEF}"/>
          </ac:spMkLst>
        </pc:spChg>
        <pc:spChg chg="mod">
          <ac:chgData name="Leila Gautham" userId="3df79da9-c514-4c73-87ca-12228f768610" providerId="ADAL" clId="{5A4566BA-317E-40F3-9299-AE6791B797BB}" dt="2025-06-25T09:07:26.662" v="2658" actId="114"/>
          <ac:spMkLst>
            <pc:docMk/>
            <pc:sldMk cId="0" sldId="261"/>
            <ac:spMk id="5123" creationId="{00000000-0000-0000-0000-000000000000}"/>
          </ac:spMkLst>
        </pc:spChg>
      </pc:sldChg>
      <pc:sldChg chg="modSp mod modAnim">
        <pc:chgData name="Leila Gautham" userId="3df79da9-c514-4c73-87ca-12228f768610" providerId="ADAL" clId="{5A4566BA-317E-40F3-9299-AE6791B797BB}" dt="2025-06-24T12:58:45.467" v="1304" actId="1076"/>
        <pc:sldMkLst>
          <pc:docMk/>
          <pc:sldMk cId="2576055568" sldId="291"/>
        </pc:sldMkLst>
        <pc:spChg chg="mod">
          <ac:chgData name="Leila Gautham" userId="3df79da9-c514-4c73-87ca-12228f768610" providerId="ADAL" clId="{5A4566BA-317E-40F3-9299-AE6791B797BB}" dt="2025-06-24T12:58:45.467" v="1304" actId="1076"/>
          <ac:spMkLst>
            <pc:docMk/>
            <pc:sldMk cId="2576055568" sldId="291"/>
            <ac:spMk id="2" creationId="{00000000-0000-0000-0000-000000000000}"/>
          </ac:spMkLst>
        </pc:spChg>
        <pc:spChg chg="mod">
          <ac:chgData name="Leila Gautham" userId="3df79da9-c514-4c73-87ca-12228f768610" providerId="ADAL" clId="{5A4566BA-317E-40F3-9299-AE6791B797BB}" dt="2025-06-24T12:08:31.647" v="49" actId="114"/>
          <ac:spMkLst>
            <pc:docMk/>
            <pc:sldMk cId="2576055568" sldId="291"/>
            <ac:spMk id="4" creationId="{DCA27C48-4971-4C23-8019-F6507DBF1F4F}"/>
          </ac:spMkLst>
        </pc:spChg>
      </pc:sldChg>
      <pc:sldChg chg="modSp mod">
        <pc:chgData name="Leila Gautham" userId="3df79da9-c514-4c73-87ca-12228f768610" providerId="ADAL" clId="{5A4566BA-317E-40F3-9299-AE6791B797BB}" dt="2025-06-24T12:59:02.769" v="1309" actId="114"/>
        <pc:sldMkLst>
          <pc:docMk/>
          <pc:sldMk cId="239618692" sldId="300"/>
        </pc:sldMkLst>
        <pc:spChg chg="mod">
          <ac:chgData name="Leila Gautham" userId="3df79da9-c514-4c73-87ca-12228f768610" providerId="ADAL" clId="{5A4566BA-317E-40F3-9299-AE6791B797BB}" dt="2025-06-24T12:59:00.821" v="1308" actId="114"/>
          <ac:spMkLst>
            <pc:docMk/>
            <pc:sldMk cId="239618692" sldId="300"/>
            <ac:spMk id="2" creationId="{00000000-0000-0000-0000-000000000000}"/>
          </ac:spMkLst>
        </pc:spChg>
        <pc:spChg chg="mod">
          <ac:chgData name="Leila Gautham" userId="3df79da9-c514-4c73-87ca-12228f768610" providerId="ADAL" clId="{5A4566BA-317E-40F3-9299-AE6791B797BB}" dt="2025-06-24T12:59:02.769" v="1309" actId="114"/>
          <ac:spMkLst>
            <pc:docMk/>
            <pc:sldMk cId="239618692" sldId="300"/>
            <ac:spMk id="4" creationId="{29B12CE3-2175-B2CB-1132-0AC1257EA504}"/>
          </ac:spMkLst>
        </pc:spChg>
      </pc:sldChg>
      <pc:sldChg chg="modSp mod">
        <pc:chgData name="Leila Gautham" userId="3df79da9-c514-4c73-87ca-12228f768610" providerId="ADAL" clId="{5A4566BA-317E-40F3-9299-AE6791B797BB}" dt="2025-06-25T08:56:02.289" v="2425" actId="113"/>
        <pc:sldMkLst>
          <pc:docMk/>
          <pc:sldMk cId="3860535487" sldId="330"/>
        </pc:sldMkLst>
        <pc:spChg chg="mod">
          <ac:chgData name="Leila Gautham" userId="3df79da9-c514-4c73-87ca-12228f768610" providerId="ADAL" clId="{5A4566BA-317E-40F3-9299-AE6791B797BB}" dt="2025-06-25T08:56:02.289" v="2425" actId="113"/>
          <ac:spMkLst>
            <pc:docMk/>
            <pc:sldMk cId="3860535487" sldId="330"/>
            <ac:spMk id="6" creationId="{1B752409-C4CE-44D2-85C8-37807437FB86}"/>
          </ac:spMkLst>
        </pc:spChg>
      </pc:sldChg>
      <pc:sldChg chg="del">
        <pc:chgData name="Leila Gautham" userId="3df79da9-c514-4c73-87ca-12228f768610" providerId="ADAL" clId="{5A4566BA-317E-40F3-9299-AE6791B797BB}" dt="2025-06-24T15:02:43.965" v="1992" actId="2696"/>
        <pc:sldMkLst>
          <pc:docMk/>
          <pc:sldMk cId="1612123579" sldId="334"/>
        </pc:sldMkLst>
      </pc:sldChg>
      <pc:sldChg chg="modSp mod modAnim">
        <pc:chgData name="Leila Gautham" userId="3df79da9-c514-4c73-87ca-12228f768610" providerId="ADAL" clId="{5A4566BA-317E-40F3-9299-AE6791B797BB}" dt="2025-06-25T09:05:01.371" v="2648" actId="20577"/>
        <pc:sldMkLst>
          <pc:docMk/>
          <pc:sldMk cId="4279255518" sldId="335"/>
        </pc:sldMkLst>
        <pc:spChg chg="mod">
          <ac:chgData name="Leila Gautham" userId="3df79da9-c514-4c73-87ca-12228f768610" providerId="ADAL" clId="{5A4566BA-317E-40F3-9299-AE6791B797BB}" dt="2025-06-25T09:02:00.085" v="2475" actId="255"/>
          <ac:spMkLst>
            <pc:docMk/>
            <pc:sldMk cId="4279255518" sldId="335"/>
            <ac:spMk id="2" creationId="{00000000-0000-0000-0000-000000000000}"/>
          </ac:spMkLst>
        </pc:spChg>
        <pc:spChg chg="mod">
          <ac:chgData name="Leila Gautham" userId="3df79da9-c514-4c73-87ca-12228f768610" providerId="ADAL" clId="{5A4566BA-317E-40F3-9299-AE6791B797BB}" dt="2025-06-25T09:05:01.371" v="2648" actId="20577"/>
          <ac:spMkLst>
            <pc:docMk/>
            <pc:sldMk cId="4279255518" sldId="335"/>
            <ac:spMk id="4" creationId="{970E21B8-6DE5-42EF-B32A-8600B3FC47D3}"/>
          </ac:spMkLst>
        </pc:spChg>
      </pc:sldChg>
      <pc:sldChg chg="modSp mod">
        <pc:chgData name="Leila Gautham" userId="3df79da9-c514-4c73-87ca-12228f768610" providerId="ADAL" clId="{5A4566BA-317E-40F3-9299-AE6791B797BB}" dt="2025-06-25T08:55:19.056" v="2418" actId="20577"/>
        <pc:sldMkLst>
          <pc:docMk/>
          <pc:sldMk cId="2080035129" sldId="337"/>
        </pc:sldMkLst>
        <pc:spChg chg="mod">
          <ac:chgData name="Leila Gautham" userId="3df79da9-c514-4c73-87ca-12228f768610" providerId="ADAL" clId="{5A4566BA-317E-40F3-9299-AE6791B797BB}" dt="2025-06-25T08:55:19.056" v="2418" actId="20577"/>
          <ac:spMkLst>
            <pc:docMk/>
            <pc:sldMk cId="2080035129" sldId="337"/>
            <ac:spMk id="2" creationId="{00000000-0000-0000-0000-000000000000}"/>
          </ac:spMkLst>
        </pc:spChg>
      </pc:sldChg>
      <pc:sldChg chg="modSp mod modAnim">
        <pc:chgData name="Leila Gautham" userId="3df79da9-c514-4c73-87ca-12228f768610" providerId="ADAL" clId="{5A4566BA-317E-40F3-9299-AE6791B797BB}" dt="2025-06-25T09:00:39.600" v="2454" actId="20577"/>
        <pc:sldMkLst>
          <pc:docMk/>
          <pc:sldMk cId="265411091" sldId="338"/>
        </pc:sldMkLst>
        <pc:spChg chg="mod">
          <ac:chgData name="Leila Gautham" userId="3df79da9-c514-4c73-87ca-12228f768610" providerId="ADAL" clId="{5A4566BA-317E-40F3-9299-AE6791B797BB}" dt="2025-06-25T09:00:33.543" v="2451" actId="20577"/>
          <ac:spMkLst>
            <pc:docMk/>
            <pc:sldMk cId="265411091" sldId="338"/>
            <ac:spMk id="2" creationId="{00000000-0000-0000-0000-000000000000}"/>
          </ac:spMkLst>
        </pc:spChg>
        <pc:spChg chg="mod">
          <ac:chgData name="Leila Gautham" userId="3df79da9-c514-4c73-87ca-12228f768610" providerId="ADAL" clId="{5A4566BA-317E-40F3-9299-AE6791B797BB}" dt="2025-06-25T09:00:39.600" v="2454" actId="20577"/>
          <ac:spMkLst>
            <pc:docMk/>
            <pc:sldMk cId="265411091" sldId="338"/>
            <ac:spMk id="4" creationId="{DCA27C48-4971-4C23-8019-F6507DBF1F4F}"/>
          </ac:spMkLst>
        </pc:spChg>
      </pc:sldChg>
      <pc:sldChg chg="modSp mod">
        <pc:chgData name="Leila Gautham" userId="3df79da9-c514-4c73-87ca-12228f768610" providerId="ADAL" clId="{5A4566BA-317E-40F3-9299-AE6791B797BB}" dt="2025-06-25T08:58:17.917" v="2438" actId="20577"/>
        <pc:sldMkLst>
          <pc:docMk/>
          <pc:sldMk cId="11270123" sldId="340"/>
        </pc:sldMkLst>
        <pc:spChg chg="mod">
          <ac:chgData name="Leila Gautham" userId="3df79da9-c514-4c73-87ca-12228f768610" providerId="ADAL" clId="{5A4566BA-317E-40F3-9299-AE6791B797BB}" dt="2025-06-25T08:58:17.917" v="2438" actId="20577"/>
          <ac:spMkLst>
            <pc:docMk/>
            <pc:sldMk cId="11270123" sldId="340"/>
            <ac:spMk id="2" creationId="{4D6E4682-CD7C-7221-68BA-CBB4950B4D14}"/>
          </ac:spMkLst>
        </pc:spChg>
      </pc:sldChg>
      <pc:sldChg chg="modSp mod">
        <pc:chgData name="Leila Gautham" userId="3df79da9-c514-4c73-87ca-12228f768610" providerId="ADAL" clId="{5A4566BA-317E-40F3-9299-AE6791B797BB}" dt="2025-06-25T08:53:49.112" v="2406" actId="1076"/>
        <pc:sldMkLst>
          <pc:docMk/>
          <pc:sldMk cId="2982145863" sldId="341"/>
        </pc:sldMkLst>
        <pc:spChg chg="mod">
          <ac:chgData name="Leila Gautham" userId="3df79da9-c514-4c73-87ca-12228f768610" providerId="ADAL" clId="{5A4566BA-317E-40F3-9299-AE6791B797BB}" dt="2025-06-25T08:53:49.112" v="2406" actId="1076"/>
          <ac:spMkLst>
            <pc:docMk/>
            <pc:sldMk cId="2982145863" sldId="341"/>
            <ac:spMk id="2" creationId="{00000000-0000-0000-0000-000000000000}"/>
          </ac:spMkLst>
        </pc:spChg>
        <pc:spChg chg="mod">
          <ac:chgData name="Leila Gautham" userId="3df79da9-c514-4c73-87ca-12228f768610" providerId="ADAL" clId="{5A4566BA-317E-40F3-9299-AE6791B797BB}" dt="2025-06-24T12:06:10.215" v="36" actId="1076"/>
          <ac:spMkLst>
            <pc:docMk/>
            <pc:sldMk cId="2982145863" sldId="341"/>
            <ac:spMk id="4" creationId="{DCA27C48-4971-4C23-8019-F6507DBF1F4F}"/>
          </ac:spMkLst>
        </pc:spChg>
      </pc:sldChg>
      <pc:sldChg chg="modSp mod">
        <pc:chgData name="Leila Gautham" userId="3df79da9-c514-4c73-87ca-12228f768610" providerId="ADAL" clId="{5A4566BA-317E-40F3-9299-AE6791B797BB}" dt="2025-06-25T08:51:58.655" v="2379" actId="208"/>
        <pc:sldMkLst>
          <pc:docMk/>
          <pc:sldMk cId="2368645575" sldId="342"/>
        </pc:sldMkLst>
        <pc:spChg chg="mod">
          <ac:chgData name="Leila Gautham" userId="3df79da9-c514-4c73-87ca-12228f768610" providerId="ADAL" clId="{5A4566BA-317E-40F3-9299-AE6791B797BB}" dt="2025-06-24T12:17:28.749" v="443" actId="1076"/>
          <ac:spMkLst>
            <pc:docMk/>
            <pc:sldMk cId="2368645575" sldId="342"/>
            <ac:spMk id="2" creationId="{00000000-0000-0000-0000-000000000000}"/>
          </ac:spMkLst>
        </pc:spChg>
        <pc:picChg chg="mod">
          <ac:chgData name="Leila Gautham" userId="3df79da9-c514-4c73-87ca-12228f768610" providerId="ADAL" clId="{5A4566BA-317E-40F3-9299-AE6791B797BB}" dt="2025-06-25T08:51:58.655" v="2379" actId="208"/>
          <ac:picMkLst>
            <pc:docMk/>
            <pc:sldMk cId="2368645575" sldId="342"/>
            <ac:picMk id="1026" creationId="{BDB33932-E22F-4D77-9F5A-48AF0966BAF6}"/>
          </ac:picMkLst>
        </pc:picChg>
        <pc:picChg chg="mod">
          <ac:chgData name="Leila Gautham" userId="3df79da9-c514-4c73-87ca-12228f768610" providerId="ADAL" clId="{5A4566BA-317E-40F3-9299-AE6791B797BB}" dt="2025-06-25T08:51:34.509" v="2377" actId="208"/>
          <ac:picMkLst>
            <pc:docMk/>
            <pc:sldMk cId="2368645575" sldId="342"/>
            <ac:picMk id="1036" creationId="{888A72D4-66EE-415A-B9DF-182BB0D14A06}"/>
          </ac:picMkLst>
        </pc:picChg>
      </pc:sldChg>
      <pc:sldChg chg="modSp mod">
        <pc:chgData name="Leila Gautham" userId="3df79da9-c514-4c73-87ca-12228f768610" providerId="ADAL" clId="{5A4566BA-317E-40F3-9299-AE6791B797BB}" dt="2025-06-24T12:20:09.492" v="467" actId="114"/>
        <pc:sldMkLst>
          <pc:docMk/>
          <pc:sldMk cId="2493233086" sldId="343"/>
        </pc:sldMkLst>
        <pc:spChg chg="mod">
          <ac:chgData name="Leila Gautham" userId="3df79da9-c514-4c73-87ca-12228f768610" providerId="ADAL" clId="{5A4566BA-317E-40F3-9299-AE6791B797BB}" dt="2025-06-24T12:20:09.492" v="467" actId="114"/>
          <ac:spMkLst>
            <pc:docMk/>
            <pc:sldMk cId="2493233086" sldId="343"/>
            <ac:spMk id="2" creationId="{00000000-0000-0000-0000-000000000000}"/>
          </ac:spMkLst>
        </pc:spChg>
      </pc:sldChg>
      <pc:sldChg chg="addSp modSp mod modAnim">
        <pc:chgData name="Leila Gautham" userId="3df79da9-c514-4c73-87ca-12228f768610" providerId="ADAL" clId="{5A4566BA-317E-40F3-9299-AE6791B797BB}" dt="2025-06-25T09:01:07.499" v="2462"/>
        <pc:sldMkLst>
          <pc:docMk/>
          <pc:sldMk cId="1787449454" sldId="345"/>
        </pc:sldMkLst>
        <pc:spChg chg="add mod">
          <ac:chgData name="Leila Gautham" userId="3df79da9-c514-4c73-87ca-12228f768610" providerId="ADAL" clId="{5A4566BA-317E-40F3-9299-AE6791B797BB}" dt="2025-06-25T09:00:55.387" v="2457" actId="14100"/>
          <ac:spMkLst>
            <pc:docMk/>
            <pc:sldMk cId="1787449454" sldId="345"/>
            <ac:spMk id="2" creationId="{912B8D44-9FCE-55DA-3AE8-B4B90CAB9BEE}"/>
          </ac:spMkLst>
        </pc:spChg>
        <pc:spChg chg="mod">
          <ac:chgData name="Leila Gautham" userId="3df79da9-c514-4c73-87ca-12228f768610" providerId="ADAL" clId="{5A4566BA-317E-40F3-9299-AE6791B797BB}" dt="2025-06-24T12:22:34.877" v="554" actId="1076"/>
          <ac:spMkLst>
            <pc:docMk/>
            <pc:sldMk cId="1787449454" sldId="345"/>
            <ac:spMk id="4" creationId="{DCA27C48-4971-4C23-8019-F6507DBF1F4F}"/>
          </ac:spMkLst>
        </pc:spChg>
        <pc:spChg chg="add mod">
          <ac:chgData name="Leila Gautham" userId="3df79da9-c514-4c73-87ca-12228f768610" providerId="ADAL" clId="{5A4566BA-317E-40F3-9299-AE6791B797BB}" dt="2025-06-24T15:17:18.684" v="2344" actId="14100"/>
          <ac:spMkLst>
            <pc:docMk/>
            <pc:sldMk cId="1787449454" sldId="345"/>
            <ac:spMk id="5" creationId="{BFBDC898-FEC7-050A-4DC5-5008D26906BB}"/>
          </ac:spMkLst>
        </pc:spChg>
        <pc:spChg chg="add mod">
          <ac:chgData name="Leila Gautham" userId="3df79da9-c514-4c73-87ca-12228f768610" providerId="ADAL" clId="{5A4566BA-317E-40F3-9299-AE6791B797BB}" dt="2025-06-24T15:17:10.632" v="2343" actId="114"/>
          <ac:spMkLst>
            <pc:docMk/>
            <pc:sldMk cId="1787449454" sldId="345"/>
            <ac:spMk id="7" creationId="{C85A2800-E842-D665-263B-825D74EC2BAF}"/>
          </ac:spMkLst>
        </pc:spChg>
        <pc:spChg chg="mod">
          <ac:chgData name="Leila Gautham" userId="3df79da9-c514-4c73-87ca-12228f768610" providerId="ADAL" clId="{5A4566BA-317E-40F3-9299-AE6791B797BB}" dt="2025-06-24T15:14:35.006" v="2288" actId="114"/>
          <ac:spMkLst>
            <pc:docMk/>
            <pc:sldMk cId="1787449454" sldId="345"/>
            <ac:spMk id="9" creationId="{DD80ADEA-29A0-4D88-A217-129A685369A0}"/>
          </ac:spMkLst>
        </pc:spChg>
        <pc:spChg chg="mod">
          <ac:chgData name="Leila Gautham" userId="3df79da9-c514-4c73-87ca-12228f768610" providerId="ADAL" clId="{5A4566BA-317E-40F3-9299-AE6791B797BB}" dt="2025-06-24T15:15:32.785" v="2301" actId="1076"/>
          <ac:spMkLst>
            <pc:docMk/>
            <pc:sldMk cId="1787449454" sldId="345"/>
            <ac:spMk id="14" creationId="{F7C5AA5D-8C0B-4914-81AB-C3C596AA9988}"/>
          </ac:spMkLst>
        </pc:spChg>
        <pc:cxnChg chg="add mod">
          <ac:chgData name="Leila Gautham" userId="3df79da9-c514-4c73-87ca-12228f768610" providerId="ADAL" clId="{5A4566BA-317E-40F3-9299-AE6791B797BB}" dt="2025-06-24T15:16:51.367" v="2311" actId="14100"/>
          <ac:cxnSpMkLst>
            <pc:docMk/>
            <pc:sldMk cId="1787449454" sldId="345"/>
            <ac:cxnSpMk id="6" creationId="{CBA410C5-BBC0-2922-1F84-C53013D697D5}"/>
          </ac:cxnSpMkLst>
        </pc:cxnChg>
        <pc:cxnChg chg="mod">
          <ac:chgData name="Leila Gautham" userId="3df79da9-c514-4c73-87ca-12228f768610" providerId="ADAL" clId="{5A4566BA-317E-40F3-9299-AE6791B797BB}" dt="2025-06-24T15:15:37.213" v="2302" actId="14100"/>
          <ac:cxnSpMkLst>
            <pc:docMk/>
            <pc:sldMk cId="1787449454" sldId="345"/>
            <ac:cxnSpMk id="13" creationId="{110FA899-E4F4-4C76-91D1-3BA0DF6CB923}"/>
          </ac:cxnSpMkLst>
        </pc:cxnChg>
      </pc:sldChg>
      <pc:sldChg chg="modSp mod">
        <pc:chgData name="Leila Gautham" userId="3df79da9-c514-4c73-87ca-12228f768610" providerId="ADAL" clId="{5A4566BA-317E-40F3-9299-AE6791B797BB}" dt="2025-06-25T09:05:49.207" v="2651" actId="113"/>
        <pc:sldMkLst>
          <pc:docMk/>
          <pc:sldMk cId="1084859756" sldId="346"/>
        </pc:sldMkLst>
        <pc:spChg chg="mod">
          <ac:chgData name="Leila Gautham" userId="3df79da9-c514-4c73-87ca-12228f768610" providerId="ADAL" clId="{5A4566BA-317E-40F3-9299-AE6791B797BB}" dt="2025-06-25T09:02:12.949" v="2480" actId="114"/>
          <ac:spMkLst>
            <pc:docMk/>
            <pc:sldMk cId="1084859756" sldId="346"/>
            <ac:spMk id="2" creationId="{00000000-0000-0000-0000-000000000000}"/>
          </ac:spMkLst>
        </pc:spChg>
        <pc:spChg chg="mod">
          <ac:chgData name="Leila Gautham" userId="3df79da9-c514-4c73-87ca-12228f768610" providerId="ADAL" clId="{5A4566BA-317E-40F3-9299-AE6791B797BB}" dt="2025-06-25T09:05:49.207" v="2651" actId="113"/>
          <ac:spMkLst>
            <pc:docMk/>
            <pc:sldMk cId="1084859756" sldId="346"/>
            <ac:spMk id="4" creationId="{970E21B8-6DE5-42EF-B32A-8600B3FC47D3}"/>
          </ac:spMkLst>
        </pc:spChg>
      </pc:sldChg>
      <pc:sldChg chg="modSp mod">
        <pc:chgData name="Leila Gautham" userId="3df79da9-c514-4c73-87ca-12228f768610" providerId="ADAL" clId="{5A4566BA-317E-40F3-9299-AE6791B797BB}" dt="2025-06-25T09:07:06.099" v="2656" actId="1076"/>
        <pc:sldMkLst>
          <pc:docMk/>
          <pc:sldMk cId="2351002058" sldId="347"/>
        </pc:sldMkLst>
        <pc:spChg chg="mod">
          <ac:chgData name="Leila Gautham" userId="3df79da9-c514-4c73-87ca-12228f768610" providerId="ADAL" clId="{5A4566BA-317E-40F3-9299-AE6791B797BB}" dt="2025-06-25T09:07:06.099" v="2656" actId="1076"/>
          <ac:spMkLst>
            <pc:docMk/>
            <pc:sldMk cId="2351002058" sldId="347"/>
            <ac:spMk id="2" creationId="{00000000-0000-0000-0000-000000000000}"/>
          </ac:spMkLst>
        </pc:spChg>
        <pc:spChg chg="mod">
          <ac:chgData name="Leila Gautham" userId="3df79da9-c514-4c73-87ca-12228f768610" providerId="ADAL" clId="{5A4566BA-317E-40F3-9299-AE6791B797BB}" dt="2025-06-24T13:02:50.092" v="1344" actId="114"/>
          <ac:spMkLst>
            <pc:docMk/>
            <pc:sldMk cId="2351002058" sldId="347"/>
            <ac:spMk id="4" creationId="{970E21B8-6DE5-42EF-B32A-8600B3FC47D3}"/>
          </ac:spMkLst>
        </pc:spChg>
      </pc:sldChg>
      <pc:sldChg chg="modSp mod modAnim">
        <pc:chgData name="Leila Gautham" userId="3df79da9-c514-4c73-87ca-12228f768610" providerId="ADAL" clId="{5A4566BA-317E-40F3-9299-AE6791B797BB}" dt="2025-06-25T09:20:20.586" v="2725" actId="20577"/>
        <pc:sldMkLst>
          <pc:docMk/>
          <pc:sldMk cId="3345329106" sldId="348"/>
        </pc:sldMkLst>
        <pc:spChg chg="mod">
          <ac:chgData name="Leila Gautham" userId="3df79da9-c514-4c73-87ca-12228f768610" providerId="ADAL" clId="{5A4566BA-317E-40F3-9299-AE6791B797BB}" dt="2025-06-25T09:12:51.351" v="2709" actId="1076"/>
          <ac:spMkLst>
            <pc:docMk/>
            <pc:sldMk cId="3345329106" sldId="348"/>
            <ac:spMk id="2" creationId="{CE4CE64D-B7C1-48A4-831A-D55341D5DCE6}"/>
          </ac:spMkLst>
        </pc:spChg>
        <pc:spChg chg="mod">
          <ac:chgData name="Leila Gautham" userId="3df79da9-c514-4c73-87ca-12228f768610" providerId="ADAL" clId="{5A4566BA-317E-40F3-9299-AE6791B797BB}" dt="2025-06-25T09:20:20.586" v="2725" actId="20577"/>
          <ac:spMkLst>
            <pc:docMk/>
            <pc:sldMk cId="3345329106" sldId="348"/>
            <ac:spMk id="3" creationId="{BC386767-FBC6-4A6F-8C5F-DAAA81BBC5D9}"/>
          </ac:spMkLst>
        </pc:spChg>
      </pc:sldChg>
      <pc:sldChg chg="modSp mod ord">
        <pc:chgData name="Leila Gautham" userId="3df79da9-c514-4c73-87ca-12228f768610" providerId="ADAL" clId="{5A4566BA-317E-40F3-9299-AE6791B797BB}" dt="2025-06-25T08:55:00.882" v="2417" actId="114"/>
        <pc:sldMkLst>
          <pc:docMk/>
          <pc:sldMk cId="1386561958" sldId="349"/>
        </pc:sldMkLst>
        <pc:spChg chg="mod">
          <ac:chgData name="Leila Gautham" userId="3df79da9-c514-4c73-87ca-12228f768610" providerId="ADAL" clId="{5A4566BA-317E-40F3-9299-AE6791B797BB}" dt="2025-06-24T12:18:32.638" v="456" actId="20577"/>
          <ac:spMkLst>
            <pc:docMk/>
            <pc:sldMk cId="1386561958" sldId="349"/>
            <ac:spMk id="2" creationId="{00000000-0000-0000-0000-000000000000}"/>
          </ac:spMkLst>
        </pc:spChg>
        <pc:spChg chg="mod">
          <ac:chgData name="Leila Gautham" userId="3df79da9-c514-4c73-87ca-12228f768610" providerId="ADAL" clId="{5A4566BA-317E-40F3-9299-AE6791B797BB}" dt="2025-06-25T08:55:00.882" v="2417" actId="114"/>
          <ac:spMkLst>
            <pc:docMk/>
            <pc:sldMk cId="1386561958" sldId="349"/>
            <ac:spMk id="4" creationId="{970E21B8-6DE5-42EF-B32A-8600B3FC47D3}"/>
          </ac:spMkLst>
        </pc:spChg>
        <pc:spChg chg="mod">
          <ac:chgData name="Leila Gautham" userId="3df79da9-c514-4c73-87ca-12228f768610" providerId="ADAL" clId="{5A4566BA-317E-40F3-9299-AE6791B797BB}" dt="2025-06-25T08:54:46.125" v="2413" actId="12"/>
          <ac:spMkLst>
            <pc:docMk/>
            <pc:sldMk cId="1386561958" sldId="349"/>
            <ac:spMk id="5" creationId="{3A603525-C8CA-0EBF-DE1C-918C58B4DED4}"/>
          </ac:spMkLst>
        </pc:spChg>
      </pc:sldChg>
      <pc:sldChg chg="modSp mod">
        <pc:chgData name="Leila Gautham" userId="3df79da9-c514-4c73-87ca-12228f768610" providerId="ADAL" clId="{5A4566BA-317E-40F3-9299-AE6791B797BB}" dt="2025-06-25T09:05:21.709" v="2649" actId="1076"/>
        <pc:sldMkLst>
          <pc:docMk/>
          <pc:sldMk cId="1817841695" sldId="351"/>
        </pc:sldMkLst>
        <pc:spChg chg="mod">
          <ac:chgData name="Leila Gautham" userId="3df79da9-c514-4c73-87ca-12228f768610" providerId="ADAL" clId="{5A4566BA-317E-40F3-9299-AE6791B797BB}" dt="2025-06-25T09:05:21.709" v="2649" actId="1076"/>
          <ac:spMkLst>
            <pc:docMk/>
            <pc:sldMk cId="1817841695" sldId="351"/>
            <ac:spMk id="2" creationId="{00000000-0000-0000-0000-000000000000}"/>
          </ac:spMkLst>
        </pc:spChg>
      </pc:sldChg>
      <pc:sldChg chg="modSp mod">
        <pc:chgData name="Leila Gautham" userId="3df79da9-c514-4c73-87ca-12228f768610" providerId="ADAL" clId="{5A4566BA-317E-40F3-9299-AE6791B797BB}" dt="2025-06-24T15:17:31.736" v="2346" actId="114"/>
        <pc:sldMkLst>
          <pc:docMk/>
          <pc:sldMk cId="2140556214" sldId="352"/>
        </pc:sldMkLst>
        <pc:spChg chg="mod">
          <ac:chgData name="Leila Gautham" userId="3df79da9-c514-4c73-87ca-12228f768610" providerId="ADAL" clId="{5A4566BA-317E-40F3-9299-AE6791B797BB}" dt="2025-06-24T12:22:40.765" v="555" actId="114"/>
          <ac:spMkLst>
            <pc:docMk/>
            <pc:sldMk cId="2140556214" sldId="352"/>
            <ac:spMk id="4" creationId="{DCA27C48-4971-4C23-8019-F6507DBF1F4F}"/>
          </ac:spMkLst>
        </pc:spChg>
        <pc:spChg chg="mod">
          <ac:chgData name="Leila Gautham" userId="3df79da9-c514-4c73-87ca-12228f768610" providerId="ADAL" clId="{5A4566BA-317E-40F3-9299-AE6791B797BB}" dt="2025-06-24T15:17:31.736" v="2346" actId="114"/>
          <ac:spMkLst>
            <pc:docMk/>
            <pc:sldMk cId="2140556214" sldId="352"/>
            <ac:spMk id="9" creationId="{DD80ADEA-29A0-4D88-A217-129A685369A0}"/>
          </ac:spMkLst>
        </pc:spChg>
      </pc:sldChg>
      <pc:sldChg chg="modSp mod">
        <pc:chgData name="Leila Gautham" userId="3df79da9-c514-4c73-87ca-12228f768610" providerId="ADAL" clId="{5A4566BA-317E-40F3-9299-AE6791B797BB}" dt="2025-06-25T09:11:13.770" v="2700" actId="1076"/>
        <pc:sldMkLst>
          <pc:docMk/>
          <pc:sldMk cId="3613931197" sldId="357"/>
        </pc:sldMkLst>
        <pc:spChg chg="mod">
          <ac:chgData name="Leila Gautham" userId="3df79da9-c514-4c73-87ca-12228f768610" providerId="ADAL" clId="{5A4566BA-317E-40F3-9299-AE6791B797BB}" dt="2025-06-25T09:11:13.770" v="2700" actId="1076"/>
          <ac:spMkLst>
            <pc:docMk/>
            <pc:sldMk cId="3613931197" sldId="357"/>
            <ac:spMk id="2" creationId="{69A68483-C028-312B-F104-F5A9A2FA235A}"/>
          </ac:spMkLst>
        </pc:spChg>
        <pc:spChg chg="mod">
          <ac:chgData name="Leila Gautham" userId="3df79da9-c514-4c73-87ca-12228f768610" providerId="ADAL" clId="{5A4566BA-317E-40F3-9299-AE6791B797BB}" dt="2025-06-25T09:10:19.745" v="2659" actId="1076"/>
          <ac:spMkLst>
            <pc:docMk/>
            <pc:sldMk cId="3613931197" sldId="357"/>
            <ac:spMk id="5123" creationId="{00000000-0000-0000-0000-000000000000}"/>
          </ac:spMkLst>
        </pc:spChg>
      </pc:sldChg>
      <pc:sldChg chg="modSp mod">
        <pc:chgData name="Leila Gautham" userId="3df79da9-c514-4c73-87ca-12228f768610" providerId="ADAL" clId="{5A4566BA-317E-40F3-9299-AE6791B797BB}" dt="2025-06-24T12:00:53.481" v="15" actId="2711"/>
        <pc:sldMkLst>
          <pc:docMk/>
          <pc:sldMk cId="2102799208" sldId="358"/>
        </pc:sldMkLst>
        <pc:spChg chg="mod">
          <ac:chgData name="Leila Gautham" userId="3df79da9-c514-4c73-87ca-12228f768610" providerId="ADAL" clId="{5A4566BA-317E-40F3-9299-AE6791B797BB}" dt="2025-06-24T12:00:53.481" v="15" actId="2711"/>
          <ac:spMkLst>
            <pc:docMk/>
            <pc:sldMk cId="2102799208" sldId="358"/>
            <ac:spMk id="3" creationId="{BC386767-FBC6-4A6F-8C5F-DAAA81BBC5D9}"/>
          </ac:spMkLst>
        </pc:spChg>
      </pc:sldChg>
      <pc:sldChg chg="modSp mod">
        <pc:chgData name="Leila Gautham" userId="3df79da9-c514-4c73-87ca-12228f768610" providerId="ADAL" clId="{5A4566BA-317E-40F3-9299-AE6791B797BB}" dt="2025-06-25T09:18:51.334" v="2714" actId="1076"/>
        <pc:sldMkLst>
          <pc:docMk/>
          <pc:sldMk cId="1302574448" sldId="360"/>
        </pc:sldMkLst>
        <pc:spChg chg="mod">
          <ac:chgData name="Leila Gautham" userId="3df79da9-c514-4c73-87ca-12228f768610" providerId="ADAL" clId="{5A4566BA-317E-40F3-9299-AE6791B797BB}" dt="2025-06-25T09:18:51.334" v="2714" actId="1076"/>
          <ac:spMkLst>
            <pc:docMk/>
            <pc:sldMk cId="1302574448" sldId="360"/>
            <ac:spMk id="3" creationId="{BC386767-FBC6-4A6F-8C5F-DAAA81BBC5D9}"/>
          </ac:spMkLst>
        </pc:spChg>
      </pc:sldChg>
      <pc:sldChg chg="modSp mod ord">
        <pc:chgData name="Leila Gautham" userId="3df79da9-c514-4c73-87ca-12228f768610" providerId="ADAL" clId="{5A4566BA-317E-40F3-9299-AE6791B797BB}" dt="2025-06-25T08:56:13.954" v="2427"/>
        <pc:sldMkLst>
          <pc:docMk/>
          <pc:sldMk cId="1254339642" sldId="361"/>
        </pc:sldMkLst>
        <pc:spChg chg="mod">
          <ac:chgData name="Leila Gautham" userId="3df79da9-c514-4c73-87ca-12228f768610" providerId="ADAL" clId="{5A4566BA-317E-40F3-9299-AE6791B797BB}" dt="2025-06-24T12:22:01.069" v="549" actId="114"/>
          <ac:spMkLst>
            <pc:docMk/>
            <pc:sldMk cId="1254339642" sldId="361"/>
            <ac:spMk id="2" creationId="{C4B81A1B-7602-68DD-1ECB-C7EB0E7E4431}"/>
          </ac:spMkLst>
        </pc:spChg>
        <pc:spChg chg="mod">
          <ac:chgData name="Leila Gautham" userId="3df79da9-c514-4c73-87ca-12228f768610" providerId="ADAL" clId="{5A4566BA-317E-40F3-9299-AE6791B797BB}" dt="2025-06-24T12:21:46.106" v="546" actId="1076"/>
          <ac:spMkLst>
            <pc:docMk/>
            <pc:sldMk cId="1254339642" sldId="361"/>
            <ac:spMk id="3" creationId="{BC386767-FBC6-4A6F-8C5F-DAAA81BBC5D9}"/>
          </ac:spMkLst>
        </pc:spChg>
      </pc:sldChg>
      <pc:sldChg chg="modSp mod">
        <pc:chgData name="Leila Gautham" userId="3df79da9-c514-4c73-87ca-12228f768610" providerId="ADAL" clId="{5A4566BA-317E-40F3-9299-AE6791B797BB}" dt="2025-06-25T09:12:35.591" v="2708" actId="1076"/>
        <pc:sldMkLst>
          <pc:docMk/>
          <pc:sldMk cId="4281888020" sldId="362"/>
        </pc:sldMkLst>
        <pc:spChg chg="mod">
          <ac:chgData name="Leila Gautham" userId="3df79da9-c514-4c73-87ca-12228f768610" providerId="ADAL" clId="{5A4566BA-317E-40F3-9299-AE6791B797BB}" dt="2025-06-25T09:12:35.591" v="2708" actId="1076"/>
          <ac:spMkLst>
            <pc:docMk/>
            <pc:sldMk cId="4281888020" sldId="362"/>
            <ac:spMk id="5123" creationId="{00000000-0000-0000-0000-000000000000}"/>
          </ac:spMkLst>
        </pc:spChg>
      </pc:sldChg>
      <pc:sldChg chg="modSp mod">
        <pc:chgData name="Leila Gautham" userId="3df79da9-c514-4c73-87ca-12228f768610" providerId="ADAL" clId="{5A4566BA-317E-40F3-9299-AE6791B797BB}" dt="2025-06-24T14:24:36.293" v="1348" actId="20577"/>
        <pc:sldMkLst>
          <pc:docMk/>
          <pc:sldMk cId="890136454" sldId="363"/>
        </pc:sldMkLst>
        <pc:spChg chg="mod">
          <ac:chgData name="Leila Gautham" userId="3df79da9-c514-4c73-87ca-12228f768610" providerId="ADAL" clId="{5A4566BA-317E-40F3-9299-AE6791B797BB}" dt="2025-06-24T14:24:36.293" v="1348" actId="20577"/>
          <ac:spMkLst>
            <pc:docMk/>
            <pc:sldMk cId="890136454" sldId="363"/>
            <ac:spMk id="3" creationId="{BC386767-FBC6-4A6F-8C5F-DAAA81BBC5D9}"/>
          </ac:spMkLst>
        </pc:spChg>
      </pc:sldChg>
      <pc:sldChg chg="modSp mod modAnim">
        <pc:chgData name="Leila Gautham" userId="3df79da9-c514-4c73-87ca-12228f768610" providerId="ADAL" clId="{5A4566BA-317E-40F3-9299-AE6791B797BB}" dt="2025-06-25T09:01:43.375" v="2463" actId="114"/>
        <pc:sldMkLst>
          <pc:docMk/>
          <pc:sldMk cId="378162457" sldId="365"/>
        </pc:sldMkLst>
        <pc:spChg chg="mod">
          <ac:chgData name="Leila Gautham" userId="3df79da9-c514-4c73-87ca-12228f768610" providerId="ADAL" clId="{5A4566BA-317E-40F3-9299-AE6791B797BB}" dt="2025-06-25T09:01:43.375" v="2463" actId="114"/>
          <ac:spMkLst>
            <pc:docMk/>
            <pc:sldMk cId="378162457" sldId="365"/>
            <ac:spMk id="4" creationId="{970E21B8-6DE5-42EF-B32A-8600B3FC47D3}"/>
          </ac:spMkLst>
        </pc:spChg>
      </pc:sldChg>
      <pc:sldChg chg="modSp mod">
        <pc:chgData name="Leila Gautham" userId="3df79da9-c514-4c73-87ca-12228f768610" providerId="ADAL" clId="{5A4566BA-317E-40F3-9299-AE6791B797BB}" dt="2025-06-25T09:18:28.671" v="2713" actId="20577"/>
        <pc:sldMkLst>
          <pc:docMk/>
          <pc:sldMk cId="3065049186" sldId="366"/>
        </pc:sldMkLst>
        <pc:spChg chg="mod">
          <ac:chgData name="Leila Gautham" userId="3df79da9-c514-4c73-87ca-12228f768610" providerId="ADAL" clId="{5A4566BA-317E-40F3-9299-AE6791B797BB}" dt="2025-06-25T09:18:28.671" v="2713" actId="20577"/>
          <ac:spMkLst>
            <pc:docMk/>
            <pc:sldMk cId="3065049186" sldId="366"/>
            <ac:spMk id="3" creationId="{BC386767-FBC6-4A6F-8C5F-DAAA81BBC5D9}"/>
          </ac:spMkLst>
        </pc:spChg>
      </pc:sldChg>
      <pc:sldChg chg="modSp mod">
        <pc:chgData name="Leila Gautham" userId="3df79da9-c514-4c73-87ca-12228f768610" providerId="ADAL" clId="{5A4566BA-317E-40F3-9299-AE6791B797BB}" dt="2025-06-25T09:11:52.962" v="2702" actId="114"/>
        <pc:sldMkLst>
          <pc:docMk/>
          <pc:sldMk cId="1990766081" sldId="367"/>
        </pc:sldMkLst>
        <pc:spChg chg="mod">
          <ac:chgData name="Leila Gautham" userId="3df79da9-c514-4c73-87ca-12228f768610" providerId="ADAL" clId="{5A4566BA-317E-40F3-9299-AE6791B797BB}" dt="2025-06-25T09:11:52.962" v="2702" actId="114"/>
          <ac:spMkLst>
            <pc:docMk/>
            <pc:sldMk cId="1990766081" sldId="367"/>
            <ac:spMk id="4" creationId="{235E59E5-AC21-E72A-626F-EC7409FCE7A0}"/>
          </ac:spMkLst>
        </pc:spChg>
      </pc:sldChg>
      <pc:sldChg chg="modSp mod">
        <pc:chgData name="Leila Gautham" userId="3df79da9-c514-4c73-87ca-12228f768610" providerId="ADAL" clId="{5A4566BA-317E-40F3-9299-AE6791B797BB}" dt="2025-06-25T09:11:58.750" v="2704" actId="114"/>
        <pc:sldMkLst>
          <pc:docMk/>
          <pc:sldMk cId="1401516042" sldId="368"/>
        </pc:sldMkLst>
        <pc:spChg chg="mod">
          <ac:chgData name="Leila Gautham" userId="3df79da9-c514-4c73-87ca-12228f768610" providerId="ADAL" clId="{5A4566BA-317E-40F3-9299-AE6791B797BB}" dt="2025-06-25T09:11:58.750" v="2704" actId="114"/>
          <ac:spMkLst>
            <pc:docMk/>
            <pc:sldMk cId="1401516042" sldId="368"/>
            <ac:spMk id="2" creationId="{10DE7B9C-2906-CA0C-48E9-F4A8EA51E2C2}"/>
          </ac:spMkLst>
        </pc:spChg>
        <pc:spChg chg="mod">
          <ac:chgData name="Leila Gautham" userId="3df79da9-c514-4c73-87ca-12228f768610" providerId="ADAL" clId="{5A4566BA-317E-40F3-9299-AE6791B797BB}" dt="2025-06-24T12:24:20.194" v="560" actId="114"/>
          <ac:spMkLst>
            <pc:docMk/>
            <pc:sldMk cId="1401516042" sldId="368"/>
            <ac:spMk id="3" creationId="{0C2CEDE0-2D5E-37C4-9F98-EC6A3D7FB3E3}"/>
          </ac:spMkLst>
        </pc:spChg>
      </pc:sldChg>
      <pc:sldChg chg="addSp modSp mod ord">
        <pc:chgData name="Leila Gautham" userId="3df79da9-c514-4c73-87ca-12228f768610" providerId="ADAL" clId="{5A4566BA-317E-40F3-9299-AE6791B797BB}" dt="2025-06-25T08:58:07.248" v="2435" actId="20577"/>
        <pc:sldMkLst>
          <pc:docMk/>
          <pc:sldMk cId="311401598" sldId="369"/>
        </pc:sldMkLst>
        <pc:spChg chg="add mod">
          <ac:chgData name="Leila Gautham" userId="3df79da9-c514-4c73-87ca-12228f768610" providerId="ADAL" clId="{5A4566BA-317E-40F3-9299-AE6791B797BB}" dt="2025-06-25T08:58:07.248" v="2435" actId="20577"/>
          <ac:spMkLst>
            <pc:docMk/>
            <pc:sldMk cId="311401598" sldId="369"/>
            <ac:spMk id="2" creationId="{5D52A8F9-3BB4-DDB5-6286-9C693BD038CC}"/>
          </ac:spMkLst>
        </pc:spChg>
        <pc:spChg chg="mod">
          <ac:chgData name="Leila Gautham" userId="3df79da9-c514-4c73-87ca-12228f768610" providerId="ADAL" clId="{5A4566BA-317E-40F3-9299-AE6791B797BB}" dt="2025-06-24T12:21:32.180" v="544" actId="114"/>
          <ac:spMkLst>
            <pc:docMk/>
            <pc:sldMk cId="311401598" sldId="369"/>
            <ac:spMk id="3" creationId="{BC386767-FBC6-4A6F-8C5F-DAAA81BBC5D9}"/>
          </ac:spMkLst>
        </pc:spChg>
      </pc:sldChg>
      <pc:sldChg chg="modSp mod">
        <pc:chgData name="Leila Gautham" userId="3df79da9-c514-4c73-87ca-12228f768610" providerId="ADAL" clId="{5A4566BA-317E-40F3-9299-AE6791B797BB}" dt="2025-06-24T14:57:12.767" v="1983" actId="207"/>
        <pc:sldMkLst>
          <pc:docMk/>
          <pc:sldMk cId="870440179" sldId="370"/>
        </pc:sldMkLst>
        <pc:spChg chg="mod">
          <ac:chgData name="Leila Gautham" userId="3df79da9-c514-4c73-87ca-12228f768610" providerId="ADAL" clId="{5A4566BA-317E-40F3-9299-AE6791B797BB}" dt="2025-06-24T14:57:12.767" v="1983" actId="207"/>
          <ac:spMkLst>
            <pc:docMk/>
            <pc:sldMk cId="870440179" sldId="370"/>
            <ac:spMk id="2" creationId="{00000000-0000-0000-0000-000000000000}"/>
          </ac:spMkLst>
        </pc:spChg>
        <pc:spChg chg="mod">
          <ac:chgData name="Leila Gautham" userId="3df79da9-c514-4c73-87ca-12228f768610" providerId="ADAL" clId="{5A4566BA-317E-40F3-9299-AE6791B797BB}" dt="2025-06-24T14:57:04.874" v="1982" actId="114"/>
          <ac:spMkLst>
            <pc:docMk/>
            <pc:sldMk cId="870440179" sldId="370"/>
            <ac:spMk id="4" creationId="{0F718307-6DE4-35BF-FFBD-164DD90D96F1}"/>
          </ac:spMkLst>
        </pc:spChg>
      </pc:sldChg>
      <pc:sldChg chg="addSp delSp modSp mod delAnim modAnim">
        <pc:chgData name="Leila Gautham" userId="3df79da9-c514-4c73-87ca-12228f768610" providerId="ADAL" clId="{5A4566BA-317E-40F3-9299-AE6791B797BB}" dt="2025-06-25T09:27:45.577" v="2762" actId="14100"/>
        <pc:sldMkLst>
          <pc:docMk/>
          <pc:sldMk cId="3003628528" sldId="372"/>
        </pc:sldMkLst>
        <pc:spChg chg="mod">
          <ac:chgData name="Leila Gautham" userId="3df79da9-c514-4c73-87ca-12228f768610" providerId="ADAL" clId="{5A4566BA-317E-40F3-9299-AE6791B797BB}" dt="2025-06-24T12:44:40.786" v="633" actId="403"/>
          <ac:spMkLst>
            <pc:docMk/>
            <pc:sldMk cId="3003628528" sldId="372"/>
            <ac:spMk id="2" creationId="{29CB64AA-D4E2-4771-FA55-3A0282DC747F}"/>
          </ac:spMkLst>
        </pc:spChg>
        <pc:spChg chg="add mod">
          <ac:chgData name="Leila Gautham" userId="3df79da9-c514-4c73-87ca-12228f768610" providerId="ADAL" clId="{5A4566BA-317E-40F3-9299-AE6791B797BB}" dt="2025-06-24T14:29:08.070" v="1679" actId="20577"/>
          <ac:spMkLst>
            <pc:docMk/>
            <pc:sldMk cId="3003628528" sldId="372"/>
            <ac:spMk id="3" creationId="{792FE12C-9423-E8B1-C110-BC5FCB03D7CA}"/>
          </ac:spMkLst>
        </pc:spChg>
        <pc:spChg chg="del">
          <ac:chgData name="Leila Gautham" userId="3df79da9-c514-4c73-87ca-12228f768610" providerId="ADAL" clId="{5A4566BA-317E-40F3-9299-AE6791B797BB}" dt="2025-06-24T12:44:50.039" v="634" actId="478"/>
          <ac:spMkLst>
            <pc:docMk/>
            <pc:sldMk cId="3003628528" sldId="372"/>
            <ac:spMk id="3" creationId="{BC386767-FBC6-4A6F-8C5F-DAAA81BBC5D9}"/>
          </ac:spMkLst>
        </pc:spChg>
        <pc:spChg chg="add mod">
          <ac:chgData name="Leila Gautham" userId="3df79da9-c514-4c73-87ca-12228f768610" providerId="ADAL" clId="{5A4566BA-317E-40F3-9299-AE6791B797BB}" dt="2025-06-25T09:27:45.577" v="2762" actId="14100"/>
          <ac:spMkLst>
            <pc:docMk/>
            <pc:sldMk cId="3003628528" sldId="372"/>
            <ac:spMk id="4" creationId="{2F7BA900-08F8-E133-53FF-1ED9CE9DC593}"/>
          </ac:spMkLst>
        </pc:spChg>
        <pc:spChg chg="add del mod">
          <ac:chgData name="Leila Gautham" userId="3df79da9-c514-4c73-87ca-12228f768610" providerId="ADAL" clId="{5A4566BA-317E-40F3-9299-AE6791B797BB}" dt="2025-06-24T12:44:53.913" v="635" actId="478"/>
          <ac:spMkLst>
            <pc:docMk/>
            <pc:sldMk cId="3003628528" sldId="372"/>
            <ac:spMk id="5" creationId="{F8EEE0FC-CDCD-8B7C-0541-D55F2186AB01}"/>
          </ac:spMkLst>
        </pc:spChg>
        <pc:graphicFrameChg chg="add mod modGraphic">
          <ac:chgData name="Leila Gautham" userId="3df79da9-c514-4c73-87ca-12228f768610" providerId="ADAL" clId="{5A4566BA-317E-40F3-9299-AE6791B797BB}" dt="2025-06-25T09:24:42.555" v="2733" actId="113"/>
          <ac:graphicFrameMkLst>
            <pc:docMk/>
            <pc:sldMk cId="3003628528" sldId="372"/>
            <ac:graphicFrameMk id="6" creationId="{432D88AD-F5EB-FAF4-A3DB-2B347BDFEA16}"/>
          </ac:graphicFrameMkLst>
        </pc:graphicFrameChg>
      </pc:sldChg>
      <pc:sldChg chg="addSp delSp modSp mod modAnim">
        <pc:chgData name="Leila Gautham" userId="3df79da9-c514-4c73-87ca-12228f768610" providerId="ADAL" clId="{5A4566BA-317E-40F3-9299-AE6791B797BB}" dt="2025-06-24T14:55:14.562" v="1956" actId="14100"/>
        <pc:sldMkLst>
          <pc:docMk/>
          <pc:sldMk cId="2608992951" sldId="373"/>
        </pc:sldMkLst>
        <pc:spChg chg="add mod">
          <ac:chgData name="Leila Gautham" userId="3df79da9-c514-4c73-87ca-12228f768610" providerId="ADAL" clId="{5A4566BA-317E-40F3-9299-AE6791B797BB}" dt="2025-06-24T14:40:02.755" v="1853" actId="1076"/>
          <ac:spMkLst>
            <pc:docMk/>
            <pc:sldMk cId="2608992951" sldId="373"/>
            <ac:spMk id="3" creationId="{96186EC5-A0EE-5C1C-989C-8D4D7DC40469}"/>
          </ac:spMkLst>
        </pc:spChg>
        <pc:spChg chg="add mod">
          <ac:chgData name="Leila Gautham" userId="3df79da9-c514-4c73-87ca-12228f768610" providerId="ADAL" clId="{5A4566BA-317E-40F3-9299-AE6791B797BB}" dt="2025-06-24T14:55:14.562" v="1956" actId="14100"/>
          <ac:spMkLst>
            <pc:docMk/>
            <pc:sldMk cId="2608992951" sldId="373"/>
            <ac:spMk id="4" creationId="{8559A0C6-6BDA-195C-3A47-0DAB76B1FDE4}"/>
          </ac:spMkLst>
        </pc:spChg>
        <pc:spChg chg="del mod">
          <ac:chgData name="Leila Gautham" userId="3df79da9-c514-4c73-87ca-12228f768610" providerId="ADAL" clId="{5A4566BA-317E-40F3-9299-AE6791B797BB}" dt="2025-06-24T14:38:13.159" v="1845" actId="478"/>
          <ac:spMkLst>
            <pc:docMk/>
            <pc:sldMk cId="2608992951" sldId="373"/>
            <ac:spMk id="5" creationId="{0C044DA7-07CE-8571-B9A0-B7F449EE7995}"/>
          </ac:spMkLst>
        </pc:spChg>
        <pc:spChg chg="mod">
          <ac:chgData name="Leila Gautham" userId="3df79da9-c514-4c73-87ca-12228f768610" providerId="ADAL" clId="{5A4566BA-317E-40F3-9299-AE6791B797BB}" dt="2025-06-24T12:52:03.816" v="1140" actId="114"/>
          <ac:spMkLst>
            <pc:docMk/>
            <pc:sldMk cId="2608992951" sldId="373"/>
            <ac:spMk id="7" creationId="{0BA81234-2208-B3B7-EFAB-6329F4EF0469}"/>
          </ac:spMkLst>
        </pc:spChg>
        <pc:picChg chg="mod">
          <ac:chgData name="Leila Gautham" userId="3df79da9-c514-4c73-87ca-12228f768610" providerId="ADAL" clId="{5A4566BA-317E-40F3-9299-AE6791B797BB}" dt="2025-06-24T14:44:34.395" v="1854" actId="14826"/>
          <ac:picMkLst>
            <pc:docMk/>
            <pc:sldMk cId="2608992951" sldId="373"/>
            <ac:picMk id="2" creationId="{3DAAEAED-9C42-EE30-A0E3-7B32FE965B8C}"/>
          </ac:picMkLst>
        </pc:picChg>
      </pc:sldChg>
      <pc:sldChg chg="del">
        <pc:chgData name="Leila Gautham" userId="3df79da9-c514-4c73-87ca-12228f768610" providerId="ADAL" clId="{5A4566BA-317E-40F3-9299-AE6791B797BB}" dt="2025-06-24T12:52:13.134" v="1141" actId="47"/>
        <pc:sldMkLst>
          <pc:docMk/>
          <pc:sldMk cId="2435477443" sldId="374"/>
        </pc:sldMkLst>
      </pc:sldChg>
      <pc:sldChg chg="del">
        <pc:chgData name="Leila Gautham" userId="3df79da9-c514-4c73-87ca-12228f768610" providerId="ADAL" clId="{5A4566BA-317E-40F3-9299-AE6791B797BB}" dt="2025-06-24T12:52:20.585" v="1147" actId="47"/>
        <pc:sldMkLst>
          <pc:docMk/>
          <pc:sldMk cId="3024179760" sldId="376"/>
        </pc:sldMkLst>
      </pc:sldChg>
      <pc:sldChg chg="del">
        <pc:chgData name="Leila Gautham" userId="3df79da9-c514-4c73-87ca-12228f768610" providerId="ADAL" clId="{5A4566BA-317E-40F3-9299-AE6791B797BB}" dt="2025-06-24T12:52:17.180" v="1143" actId="47"/>
        <pc:sldMkLst>
          <pc:docMk/>
          <pc:sldMk cId="3292145773" sldId="377"/>
        </pc:sldMkLst>
      </pc:sldChg>
      <pc:sldChg chg="del">
        <pc:chgData name="Leila Gautham" userId="3df79da9-c514-4c73-87ca-12228f768610" providerId="ADAL" clId="{5A4566BA-317E-40F3-9299-AE6791B797BB}" dt="2025-06-24T12:52:17.757" v="1144" actId="47"/>
        <pc:sldMkLst>
          <pc:docMk/>
          <pc:sldMk cId="4025521786" sldId="378"/>
        </pc:sldMkLst>
      </pc:sldChg>
      <pc:sldChg chg="del">
        <pc:chgData name="Leila Gautham" userId="3df79da9-c514-4c73-87ca-12228f768610" providerId="ADAL" clId="{5A4566BA-317E-40F3-9299-AE6791B797BB}" dt="2025-06-24T12:52:18.446" v="1145" actId="47"/>
        <pc:sldMkLst>
          <pc:docMk/>
          <pc:sldMk cId="1479756587" sldId="379"/>
        </pc:sldMkLst>
      </pc:sldChg>
      <pc:sldChg chg="modSp mod">
        <pc:chgData name="Leila Gautham" userId="3df79da9-c514-4c73-87ca-12228f768610" providerId="ADAL" clId="{5A4566BA-317E-40F3-9299-AE6791B797BB}" dt="2025-06-24T15:05:56.824" v="2081" actId="114"/>
        <pc:sldMkLst>
          <pc:docMk/>
          <pc:sldMk cId="2193147561" sldId="385"/>
        </pc:sldMkLst>
        <pc:spChg chg="mod">
          <ac:chgData name="Leila Gautham" userId="3df79da9-c514-4c73-87ca-12228f768610" providerId="ADAL" clId="{5A4566BA-317E-40F3-9299-AE6791B797BB}" dt="2025-06-24T15:05:56.824" v="2081" actId="114"/>
          <ac:spMkLst>
            <pc:docMk/>
            <pc:sldMk cId="2193147561" sldId="385"/>
            <ac:spMk id="2" creationId="{00000000-0000-0000-0000-000000000000}"/>
          </ac:spMkLst>
        </pc:spChg>
      </pc:sldChg>
      <pc:sldChg chg="modSp mod modAnim">
        <pc:chgData name="Leila Gautham" userId="3df79da9-c514-4c73-87ca-12228f768610" providerId="ADAL" clId="{5A4566BA-317E-40F3-9299-AE6791B797BB}" dt="2025-06-24T15:09:09.515" v="2269" actId="20577"/>
        <pc:sldMkLst>
          <pc:docMk/>
          <pc:sldMk cId="2078914290" sldId="387"/>
        </pc:sldMkLst>
        <pc:spChg chg="mod">
          <ac:chgData name="Leila Gautham" userId="3df79da9-c514-4c73-87ca-12228f768610" providerId="ADAL" clId="{5A4566BA-317E-40F3-9299-AE6791B797BB}" dt="2025-06-24T15:09:09.515" v="2269" actId="20577"/>
          <ac:spMkLst>
            <pc:docMk/>
            <pc:sldMk cId="2078914290" sldId="387"/>
            <ac:spMk id="4" creationId="{A69220C4-FCA4-4860-A891-71F3024295E8}"/>
          </ac:spMkLst>
        </pc:spChg>
        <pc:spChg chg="mod">
          <ac:chgData name="Leila Gautham" userId="3df79da9-c514-4c73-87ca-12228f768610" providerId="ADAL" clId="{5A4566BA-317E-40F3-9299-AE6791B797BB}" dt="2025-06-24T15:07:50.765" v="2237" actId="14100"/>
          <ac:spMkLst>
            <pc:docMk/>
            <pc:sldMk cId="2078914290" sldId="387"/>
            <ac:spMk id="5" creationId="{AF112BC6-9510-4C5C-96A7-4AB8D81A4CC6}"/>
          </ac:spMkLst>
        </pc:spChg>
      </pc:sldChg>
      <pc:sldChg chg="modSp mod">
        <pc:chgData name="Leila Gautham" userId="3df79da9-c514-4c73-87ca-12228f768610" providerId="ADAL" clId="{5A4566BA-317E-40F3-9299-AE6791B797BB}" dt="2025-06-24T15:09:12.663" v="2270" actId="20577"/>
        <pc:sldMkLst>
          <pc:docMk/>
          <pc:sldMk cId="3895473128" sldId="390"/>
        </pc:sldMkLst>
        <pc:spChg chg="mod">
          <ac:chgData name="Leila Gautham" userId="3df79da9-c514-4c73-87ca-12228f768610" providerId="ADAL" clId="{5A4566BA-317E-40F3-9299-AE6791B797BB}" dt="2025-06-24T15:09:12.663" v="2270" actId="20577"/>
          <ac:spMkLst>
            <pc:docMk/>
            <pc:sldMk cId="3895473128" sldId="390"/>
            <ac:spMk id="4" creationId="{A69220C4-FCA4-4860-A891-71F3024295E8}"/>
          </ac:spMkLst>
        </pc:spChg>
      </pc:sldChg>
      <pc:sldChg chg="modSp mod">
        <pc:chgData name="Leila Gautham" userId="3df79da9-c514-4c73-87ca-12228f768610" providerId="ADAL" clId="{5A4566BA-317E-40F3-9299-AE6791B797BB}" dt="2025-06-24T15:08:19.019" v="2259" actId="114"/>
        <pc:sldMkLst>
          <pc:docMk/>
          <pc:sldMk cId="2443882086" sldId="391"/>
        </pc:sldMkLst>
        <pc:spChg chg="mod">
          <ac:chgData name="Leila Gautham" userId="3df79da9-c514-4c73-87ca-12228f768610" providerId="ADAL" clId="{5A4566BA-317E-40F3-9299-AE6791B797BB}" dt="2025-06-24T15:08:16.574" v="2258" actId="114"/>
          <ac:spMkLst>
            <pc:docMk/>
            <pc:sldMk cId="2443882086" sldId="391"/>
            <ac:spMk id="4" creationId="{A69220C4-FCA4-4860-A891-71F3024295E8}"/>
          </ac:spMkLst>
        </pc:spChg>
        <pc:spChg chg="mod">
          <ac:chgData name="Leila Gautham" userId="3df79da9-c514-4c73-87ca-12228f768610" providerId="ADAL" clId="{5A4566BA-317E-40F3-9299-AE6791B797BB}" dt="2025-06-24T15:08:19.019" v="2259" actId="114"/>
          <ac:spMkLst>
            <pc:docMk/>
            <pc:sldMk cId="2443882086" sldId="391"/>
            <ac:spMk id="5" creationId="{AF112BC6-9510-4C5C-96A7-4AB8D81A4CC6}"/>
          </ac:spMkLst>
        </pc:spChg>
      </pc:sldChg>
      <pc:sldChg chg="modSp mod">
        <pc:chgData name="Leila Gautham" userId="3df79da9-c514-4c73-87ca-12228f768610" providerId="ADAL" clId="{5A4566BA-317E-40F3-9299-AE6791B797BB}" dt="2025-06-24T15:10:25.884" v="2273" actId="207"/>
        <pc:sldMkLst>
          <pc:docMk/>
          <pc:sldMk cId="1847758928" sldId="392"/>
        </pc:sldMkLst>
        <pc:spChg chg="mod">
          <ac:chgData name="Leila Gautham" userId="3df79da9-c514-4c73-87ca-12228f768610" providerId="ADAL" clId="{5A4566BA-317E-40F3-9299-AE6791B797BB}" dt="2025-06-24T15:09:25.197" v="2271" actId="114"/>
          <ac:spMkLst>
            <pc:docMk/>
            <pc:sldMk cId="1847758928" sldId="392"/>
            <ac:spMk id="3" creationId="{008E71A5-4AE5-95B5-E845-88517CEFBDFC}"/>
          </ac:spMkLst>
        </pc:spChg>
        <pc:spChg chg="mod">
          <ac:chgData name="Leila Gautham" userId="3df79da9-c514-4c73-87ca-12228f768610" providerId="ADAL" clId="{5A4566BA-317E-40F3-9299-AE6791B797BB}" dt="2025-06-24T15:10:25.884" v="2273" actId="207"/>
          <ac:spMkLst>
            <pc:docMk/>
            <pc:sldMk cId="1847758928" sldId="392"/>
            <ac:spMk id="5" creationId="{AF112BC6-9510-4C5C-96A7-4AB8D81A4CC6}"/>
          </ac:spMkLst>
        </pc:spChg>
      </pc:sldChg>
      <pc:sldChg chg="modSp mod ord modAnim">
        <pc:chgData name="Leila Gautham" userId="3df79da9-c514-4c73-87ca-12228f768610" providerId="ADAL" clId="{5A4566BA-317E-40F3-9299-AE6791B797BB}" dt="2025-06-24T15:12:03.825" v="2283"/>
        <pc:sldMkLst>
          <pc:docMk/>
          <pc:sldMk cId="536452514" sldId="398"/>
        </pc:sldMkLst>
        <pc:spChg chg="mod">
          <ac:chgData name="Leila Gautham" userId="3df79da9-c514-4c73-87ca-12228f768610" providerId="ADAL" clId="{5A4566BA-317E-40F3-9299-AE6791B797BB}" dt="2025-06-24T15:10:53.665" v="2278" actId="20577"/>
          <ac:spMkLst>
            <pc:docMk/>
            <pc:sldMk cId="536452514" sldId="398"/>
            <ac:spMk id="5" creationId="{AF112BC6-9510-4C5C-96A7-4AB8D81A4CC6}"/>
          </ac:spMkLst>
        </pc:spChg>
      </pc:sldChg>
      <pc:sldChg chg="modSp mod">
        <pc:chgData name="Leila Gautham" userId="3df79da9-c514-4c73-87ca-12228f768610" providerId="ADAL" clId="{5A4566BA-317E-40F3-9299-AE6791B797BB}" dt="2025-06-24T15:11:06.877" v="2279" actId="114"/>
        <pc:sldMkLst>
          <pc:docMk/>
          <pc:sldMk cId="2544136273" sldId="400"/>
        </pc:sldMkLst>
        <pc:spChg chg="mod">
          <ac:chgData name="Leila Gautham" userId="3df79da9-c514-4c73-87ca-12228f768610" providerId="ADAL" clId="{5A4566BA-317E-40F3-9299-AE6791B797BB}" dt="2025-06-24T15:11:06.877" v="2279" actId="114"/>
          <ac:spMkLst>
            <pc:docMk/>
            <pc:sldMk cId="2544136273" sldId="400"/>
            <ac:spMk id="4" creationId="{A69220C4-FCA4-4860-A891-71F3024295E8}"/>
          </ac:spMkLst>
        </pc:spChg>
      </pc:sldChg>
      <pc:sldChg chg="del">
        <pc:chgData name="Leila Gautham" userId="3df79da9-c514-4c73-87ca-12228f768610" providerId="ADAL" clId="{5A4566BA-317E-40F3-9299-AE6791B797BB}" dt="2025-06-25T17:20:55.478" v="2775" actId="47"/>
        <pc:sldMkLst>
          <pc:docMk/>
          <pc:sldMk cId="738478695" sldId="401"/>
        </pc:sldMkLst>
      </pc:sldChg>
      <pc:sldChg chg="del">
        <pc:chgData name="Leila Gautham" userId="3df79da9-c514-4c73-87ca-12228f768610" providerId="ADAL" clId="{5A4566BA-317E-40F3-9299-AE6791B797BB}" dt="2025-06-24T12:52:15.761" v="1142" actId="47"/>
        <pc:sldMkLst>
          <pc:docMk/>
          <pc:sldMk cId="1307033297" sldId="402"/>
        </pc:sldMkLst>
      </pc:sldChg>
      <pc:sldChg chg="del">
        <pc:chgData name="Leila Gautham" userId="3df79da9-c514-4c73-87ca-12228f768610" providerId="ADAL" clId="{5A4566BA-317E-40F3-9299-AE6791B797BB}" dt="2025-06-24T12:52:19.510" v="1146" actId="47"/>
        <pc:sldMkLst>
          <pc:docMk/>
          <pc:sldMk cId="2500658221" sldId="403"/>
        </pc:sldMkLst>
      </pc:sldChg>
      <pc:sldChg chg="modSp mod modAnim">
        <pc:chgData name="Leila Gautham" userId="3df79da9-c514-4c73-87ca-12228f768610" providerId="ADAL" clId="{5A4566BA-317E-40F3-9299-AE6791B797BB}" dt="2025-06-25T08:49:30.137" v="2376" actId="27107"/>
        <pc:sldMkLst>
          <pc:docMk/>
          <pc:sldMk cId="4037552556" sldId="404"/>
        </pc:sldMkLst>
        <pc:spChg chg="mod">
          <ac:chgData name="Leila Gautham" userId="3df79da9-c514-4c73-87ca-12228f768610" providerId="ADAL" clId="{5A4566BA-317E-40F3-9299-AE6791B797BB}" dt="2025-06-25T08:49:30.137" v="2376" actId="27107"/>
          <ac:spMkLst>
            <pc:docMk/>
            <pc:sldMk cId="4037552556" sldId="404"/>
            <ac:spMk id="2" creationId="{00000000-0000-0000-0000-000000000000}"/>
          </ac:spMkLst>
        </pc:spChg>
        <pc:spChg chg="mod">
          <ac:chgData name="Leila Gautham" userId="3df79da9-c514-4c73-87ca-12228f768610" providerId="ADAL" clId="{5A4566BA-317E-40F3-9299-AE6791B797BB}" dt="2025-06-24T12:17:34.203" v="444" actId="1076"/>
          <ac:spMkLst>
            <pc:docMk/>
            <pc:sldMk cId="4037552556" sldId="404"/>
            <ac:spMk id="4" creationId="{DCA27C48-4971-4C23-8019-F6507DBF1F4F}"/>
          </ac:spMkLst>
        </pc:spChg>
      </pc:sldChg>
      <pc:sldChg chg="modSp mod modAnim">
        <pc:chgData name="Leila Gautham" userId="3df79da9-c514-4c73-87ca-12228f768610" providerId="ADAL" clId="{5A4566BA-317E-40F3-9299-AE6791B797BB}" dt="2025-06-24T15:08:58.284" v="2268"/>
        <pc:sldMkLst>
          <pc:docMk/>
          <pc:sldMk cId="336663205" sldId="405"/>
        </pc:sldMkLst>
        <pc:spChg chg="mod">
          <ac:chgData name="Leila Gautham" userId="3df79da9-c514-4c73-87ca-12228f768610" providerId="ADAL" clId="{5A4566BA-317E-40F3-9299-AE6791B797BB}" dt="2025-06-24T15:03:09.776" v="2027" actId="6549"/>
          <ac:spMkLst>
            <pc:docMk/>
            <pc:sldMk cId="336663205" sldId="405"/>
            <ac:spMk id="4" creationId="{A69220C4-FCA4-4860-A891-71F3024295E8}"/>
          </ac:spMkLst>
        </pc:spChg>
        <pc:spChg chg="mod">
          <ac:chgData name="Leila Gautham" userId="3df79da9-c514-4c73-87ca-12228f768610" providerId="ADAL" clId="{5A4566BA-317E-40F3-9299-AE6791B797BB}" dt="2025-06-24T15:08:58.284" v="2268"/>
          <ac:spMkLst>
            <pc:docMk/>
            <pc:sldMk cId="336663205" sldId="405"/>
            <ac:spMk id="5" creationId="{AF112BC6-9510-4C5C-96A7-4AB8D81A4CC6}"/>
          </ac:spMkLst>
        </pc:spChg>
      </pc:sldChg>
      <pc:sldChg chg="modSp add mod modAnim">
        <pc:chgData name="Leila Gautham" userId="3df79da9-c514-4c73-87ca-12228f768610" providerId="ADAL" clId="{5A4566BA-317E-40F3-9299-AE6791B797BB}" dt="2025-06-25T09:25:53.285" v="2745" actId="207"/>
        <pc:sldMkLst>
          <pc:docMk/>
          <pc:sldMk cId="3924845946" sldId="406"/>
        </pc:sldMkLst>
        <pc:spChg chg="mod">
          <ac:chgData name="Leila Gautham" userId="3df79da9-c514-4c73-87ca-12228f768610" providerId="ADAL" clId="{5A4566BA-317E-40F3-9299-AE6791B797BB}" dt="2025-06-24T12:47:06.027" v="916" actId="114"/>
          <ac:spMkLst>
            <pc:docMk/>
            <pc:sldMk cId="3924845946" sldId="406"/>
            <ac:spMk id="2" creationId="{C2DC13DA-B015-82D1-ABBE-BB88B6BEC487}"/>
          </ac:spMkLst>
        </pc:spChg>
        <pc:spChg chg="mod">
          <ac:chgData name="Leila Gautham" userId="3df79da9-c514-4c73-87ca-12228f768610" providerId="ADAL" clId="{5A4566BA-317E-40F3-9299-AE6791B797BB}" dt="2025-06-25T09:25:53.285" v="2745" actId="207"/>
          <ac:spMkLst>
            <pc:docMk/>
            <pc:sldMk cId="3924845946" sldId="406"/>
            <ac:spMk id="3" creationId="{E82B47DF-1B32-06AE-2283-41E9F78179D3}"/>
          </ac:spMkLst>
        </pc:spChg>
      </pc:sldChg>
      <pc:sldChg chg="modSp add del mod">
        <pc:chgData name="Leila Gautham" userId="3df79da9-c514-4c73-87ca-12228f768610" providerId="ADAL" clId="{5A4566BA-317E-40F3-9299-AE6791B797BB}" dt="2025-06-24T14:27:52.135" v="1506" actId="47"/>
        <pc:sldMkLst>
          <pc:docMk/>
          <pc:sldMk cId="1707670203" sldId="407"/>
        </pc:sldMkLst>
        <pc:spChg chg="mod">
          <ac:chgData name="Leila Gautham" userId="3df79da9-c514-4c73-87ca-12228f768610" providerId="ADAL" clId="{5A4566BA-317E-40F3-9299-AE6791B797BB}" dt="2025-06-24T12:46:29.368" v="824" actId="20577"/>
          <ac:spMkLst>
            <pc:docMk/>
            <pc:sldMk cId="1707670203" sldId="407"/>
            <ac:spMk id="2" creationId="{5B1E89ED-2277-E43B-4B73-20EF4269969F}"/>
          </ac:spMkLst>
        </pc:spChg>
        <pc:graphicFrameChg chg="modGraphic">
          <ac:chgData name="Leila Gautham" userId="3df79da9-c514-4c73-87ca-12228f768610" providerId="ADAL" clId="{5A4566BA-317E-40F3-9299-AE6791B797BB}" dt="2025-06-24T12:46:44.370" v="875" actId="20577"/>
          <ac:graphicFrameMkLst>
            <pc:docMk/>
            <pc:sldMk cId="1707670203" sldId="407"/>
            <ac:graphicFrameMk id="6" creationId="{8C3A180A-D4C5-30F6-48C4-5BAE9E0EEB23}"/>
          </ac:graphicFrameMkLst>
        </pc:graphicFrameChg>
      </pc:sldChg>
      <pc:sldChg chg="modSp add mod modAnim">
        <pc:chgData name="Leila Gautham" userId="3df79da9-c514-4c73-87ca-12228f768610" providerId="ADAL" clId="{5A4566BA-317E-40F3-9299-AE6791B797BB}" dt="2025-06-25T09:26:51.831" v="2753"/>
        <pc:sldMkLst>
          <pc:docMk/>
          <pc:sldMk cId="1489925501" sldId="408"/>
        </pc:sldMkLst>
        <pc:spChg chg="mod">
          <ac:chgData name="Leila Gautham" userId="3df79da9-c514-4c73-87ca-12228f768610" providerId="ADAL" clId="{5A4566BA-317E-40F3-9299-AE6791B797BB}" dt="2025-06-24T12:49:25.848" v="1061" actId="404"/>
          <ac:spMkLst>
            <pc:docMk/>
            <pc:sldMk cId="1489925501" sldId="408"/>
            <ac:spMk id="2" creationId="{444C7CFD-3291-E543-C1DD-6FFAA6C8B8C4}"/>
          </ac:spMkLst>
        </pc:spChg>
        <pc:spChg chg="mod">
          <ac:chgData name="Leila Gautham" userId="3df79da9-c514-4c73-87ca-12228f768610" providerId="ADAL" clId="{5A4566BA-317E-40F3-9299-AE6791B797BB}" dt="2025-06-24T14:35:48.256" v="1802" actId="1076"/>
          <ac:spMkLst>
            <pc:docMk/>
            <pc:sldMk cId="1489925501" sldId="408"/>
            <ac:spMk id="3" creationId="{195D611E-EC7D-04DB-842A-363E319F6A3B}"/>
          </ac:spMkLst>
        </pc:spChg>
      </pc:sldChg>
      <pc:sldChg chg="modSp add del mod">
        <pc:chgData name="Leila Gautham" userId="3df79da9-c514-4c73-87ca-12228f768610" providerId="ADAL" clId="{5A4566BA-317E-40F3-9299-AE6791B797BB}" dt="2025-06-24T12:55:28.085" v="1250" actId="2696"/>
        <pc:sldMkLst>
          <pc:docMk/>
          <pc:sldMk cId="1716854909" sldId="409"/>
        </pc:sldMkLst>
        <pc:spChg chg="mod">
          <ac:chgData name="Leila Gautham" userId="3df79da9-c514-4c73-87ca-12228f768610" providerId="ADAL" clId="{5A4566BA-317E-40F3-9299-AE6791B797BB}" dt="2025-06-24T12:51:07.497" v="1093" actId="20577"/>
          <ac:spMkLst>
            <pc:docMk/>
            <pc:sldMk cId="1716854909" sldId="409"/>
            <ac:spMk id="2" creationId="{B3526CF7-AEAF-73CA-1C40-6EFF503925BE}"/>
          </ac:spMkLst>
        </pc:spChg>
        <pc:spChg chg="mod">
          <ac:chgData name="Leila Gautham" userId="3df79da9-c514-4c73-87ca-12228f768610" providerId="ADAL" clId="{5A4566BA-317E-40F3-9299-AE6791B797BB}" dt="2025-06-24T12:51:44.771" v="1122" actId="20577"/>
          <ac:spMkLst>
            <pc:docMk/>
            <pc:sldMk cId="1716854909" sldId="409"/>
            <ac:spMk id="3" creationId="{7AB2033E-B3D3-279C-054F-44AD8C240BF5}"/>
          </ac:spMkLst>
        </pc:spChg>
      </pc:sldChg>
      <pc:sldChg chg="modSp add del mod">
        <pc:chgData name="Leila Gautham" userId="3df79da9-c514-4c73-87ca-12228f768610" providerId="ADAL" clId="{5A4566BA-317E-40F3-9299-AE6791B797BB}" dt="2025-06-24T14:45:12.931" v="1856" actId="47"/>
        <pc:sldMkLst>
          <pc:docMk/>
          <pc:sldMk cId="4189817262" sldId="410"/>
        </pc:sldMkLst>
        <pc:spChg chg="mod">
          <ac:chgData name="Leila Gautham" userId="3df79da9-c514-4c73-87ca-12228f768610" providerId="ADAL" clId="{5A4566BA-317E-40F3-9299-AE6791B797BB}" dt="2025-06-24T12:52:56.817" v="1156" actId="20577"/>
          <ac:spMkLst>
            <pc:docMk/>
            <pc:sldMk cId="4189817262" sldId="410"/>
            <ac:spMk id="7" creationId="{F8B6B7A0-8576-5204-7C68-EF721FD24718}"/>
          </ac:spMkLst>
        </pc:spChg>
      </pc:sldChg>
      <pc:sldChg chg="addSp delSp modSp add mod modAnim">
        <pc:chgData name="Leila Gautham" userId="3df79da9-c514-4c73-87ca-12228f768610" providerId="ADAL" clId="{5A4566BA-317E-40F3-9299-AE6791B797BB}" dt="2025-06-24T15:02:28.923" v="1991" actId="14100"/>
        <pc:sldMkLst>
          <pc:docMk/>
          <pc:sldMk cId="362070400" sldId="411"/>
        </pc:sldMkLst>
        <pc:spChg chg="add mod">
          <ac:chgData name="Leila Gautham" userId="3df79da9-c514-4c73-87ca-12228f768610" providerId="ADAL" clId="{5A4566BA-317E-40F3-9299-AE6791B797BB}" dt="2025-06-24T14:49:57.220" v="1863" actId="1076"/>
          <ac:spMkLst>
            <pc:docMk/>
            <pc:sldMk cId="362070400" sldId="411"/>
            <ac:spMk id="3" creationId="{96258869-1843-5DA8-7331-203354B3EBBD}"/>
          </ac:spMkLst>
        </pc:spChg>
        <pc:spChg chg="add mod">
          <ac:chgData name="Leila Gautham" userId="3df79da9-c514-4c73-87ca-12228f768610" providerId="ADAL" clId="{5A4566BA-317E-40F3-9299-AE6791B797BB}" dt="2025-06-24T14:55:53.145" v="1965" actId="14100"/>
          <ac:spMkLst>
            <pc:docMk/>
            <pc:sldMk cId="362070400" sldId="411"/>
            <ac:spMk id="4" creationId="{684CD7C9-04BC-B01C-9F03-D10A19D7C90D}"/>
          </ac:spMkLst>
        </pc:spChg>
        <pc:spChg chg="del">
          <ac:chgData name="Leila Gautham" userId="3df79da9-c514-4c73-87ca-12228f768610" providerId="ADAL" clId="{5A4566BA-317E-40F3-9299-AE6791B797BB}" dt="2025-06-24T14:49:51.820" v="1861" actId="478"/>
          <ac:spMkLst>
            <pc:docMk/>
            <pc:sldMk cId="362070400" sldId="411"/>
            <ac:spMk id="5" creationId="{EE2EB884-FBB7-3CAD-16CA-4088DCFBF9EE}"/>
          </ac:spMkLst>
        </pc:spChg>
        <pc:spChg chg="add mod">
          <ac:chgData name="Leila Gautham" userId="3df79da9-c514-4c73-87ca-12228f768610" providerId="ADAL" clId="{5A4566BA-317E-40F3-9299-AE6791B797BB}" dt="2025-06-24T14:56:15.217" v="1971" actId="14100"/>
          <ac:spMkLst>
            <pc:docMk/>
            <pc:sldMk cId="362070400" sldId="411"/>
            <ac:spMk id="6" creationId="{D095950D-DB4D-5AAC-7C08-92AE069E8DF0}"/>
          </ac:spMkLst>
        </pc:spChg>
        <pc:spChg chg="mod">
          <ac:chgData name="Leila Gautham" userId="3df79da9-c514-4c73-87ca-12228f768610" providerId="ADAL" clId="{5A4566BA-317E-40F3-9299-AE6791B797BB}" dt="2025-06-24T12:53:39.259" v="1200" actId="14100"/>
          <ac:spMkLst>
            <pc:docMk/>
            <pc:sldMk cId="362070400" sldId="411"/>
            <ac:spMk id="7" creationId="{579B8B14-4ECF-F328-2DEC-565A19C34BA6}"/>
          </ac:spMkLst>
        </pc:spChg>
        <pc:picChg chg="mod">
          <ac:chgData name="Leila Gautham" userId="3df79da9-c514-4c73-87ca-12228f768610" providerId="ADAL" clId="{5A4566BA-317E-40F3-9299-AE6791B797BB}" dt="2025-06-24T15:02:28.923" v="1991" actId="14100"/>
          <ac:picMkLst>
            <pc:docMk/>
            <pc:sldMk cId="362070400" sldId="411"/>
            <ac:picMk id="2" creationId="{AF30EE69-CC55-F875-CC04-F54B74769830}"/>
          </ac:picMkLst>
        </pc:picChg>
      </pc:sldChg>
      <pc:sldChg chg="addSp delSp modSp add mod">
        <pc:chgData name="Leila Gautham" userId="3df79da9-c514-4c73-87ca-12228f768610" providerId="ADAL" clId="{5A4566BA-317E-40F3-9299-AE6791B797BB}" dt="2025-06-24T14:53:15.119" v="1924" actId="20577"/>
        <pc:sldMkLst>
          <pc:docMk/>
          <pc:sldMk cId="2883756262" sldId="412"/>
        </pc:sldMkLst>
        <pc:spChg chg="add mod">
          <ac:chgData name="Leila Gautham" userId="3df79da9-c514-4c73-87ca-12228f768610" providerId="ADAL" clId="{5A4566BA-317E-40F3-9299-AE6791B797BB}" dt="2025-06-24T14:53:15.119" v="1924" actId="20577"/>
          <ac:spMkLst>
            <pc:docMk/>
            <pc:sldMk cId="2883756262" sldId="412"/>
            <ac:spMk id="3" creationId="{23A20D5C-4F09-47F3-D9D3-45407461A96C}"/>
          </ac:spMkLst>
        </pc:spChg>
        <pc:spChg chg="del">
          <ac:chgData name="Leila Gautham" userId="3df79da9-c514-4c73-87ca-12228f768610" providerId="ADAL" clId="{5A4566BA-317E-40F3-9299-AE6791B797BB}" dt="2025-06-24T14:50:08.892" v="1865" actId="478"/>
          <ac:spMkLst>
            <pc:docMk/>
            <pc:sldMk cId="2883756262" sldId="412"/>
            <ac:spMk id="5" creationId="{D7DE0A4A-E720-5365-0307-5ED6E3CFE88A}"/>
          </ac:spMkLst>
        </pc:spChg>
        <pc:spChg chg="mod">
          <ac:chgData name="Leila Gautham" userId="3df79da9-c514-4c73-87ca-12228f768610" providerId="ADAL" clId="{5A4566BA-317E-40F3-9299-AE6791B797BB}" dt="2025-06-24T12:55:58.518" v="1254" actId="6549"/>
          <ac:spMkLst>
            <pc:docMk/>
            <pc:sldMk cId="2883756262" sldId="412"/>
            <ac:spMk id="7" creationId="{01C47A61-3D93-5EB3-CF32-5239B8355454}"/>
          </ac:spMkLst>
        </pc:spChg>
        <pc:picChg chg="mod ord">
          <ac:chgData name="Leila Gautham" userId="3df79da9-c514-4c73-87ca-12228f768610" providerId="ADAL" clId="{5A4566BA-317E-40F3-9299-AE6791B797BB}" dt="2025-06-24T14:50:49.458" v="1873" actId="1076"/>
          <ac:picMkLst>
            <pc:docMk/>
            <pc:sldMk cId="2883756262" sldId="412"/>
            <ac:picMk id="2" creationId="{C5186E9C-9B89-A836-B1C1-34B6007705DC}"/>
          </ac:picMkLst>
        </pc:picChg>
      </pc:sldChg>
      <pc:sldChg chg="addSp delSp modSp add mod modAnim">
        <pc:chgData name="Leila Gautham" userId="3df79da9-c514-4c73-87ca-12228f768610" providerId="ADAL" clId="{5A4566BA-317E-40F3-9299-AE6791B797BB}" dt="2025-06-24T14:54:52.772" v="1953"/>
        <pc:sldMkLst>
          <pc:docMk/>
          <pc:sldMk cId="1462698631" sldId="413"/>
        </pc:sldMkLst>
        <pc:spChg chg="add mod">
          <ac:chgData name="Leila Gautham" userId="3df79da9-c514-4c73-87ca-12228f768610" providerId="ADAL" clId="{5A4566BA-317E-40F3-9299-AE6791B797BB}" dt="2025-06-24T14:53:20.730" v="1925"/>
          <ac:spMkLst>
            <pc:docMk/>
            <pc:sldMk cId="1462698631" sldId="413"/>
            <ac:spMk id="3" creationId="{B979770F-3CDA-2695-72F2-9043A1C475C5}"/>
          </ac:spMkLst>
        </pc:spChg>
        <pc:spChg chg="add mod">
          <ac:chgData name="Leila Gautham" userId="3df79da9-c514-4c73-87ca-12228f768610" providerId="ADAL" clId="{5A4566BA-317E-40F3-9299-AE6791B797BB}" dt="2025-06-24T14:54:29.930" v="1952" actId="2085"/>
          <ac:spMkLst>
            <pc:docMk/>
            <pc:sldMk cId="1462698631" sldId="413"/>
            <ac:spMk id="4" creationId="{4482F06C-8D59-C723-4B34-467ACBC8E4E6}"/>
          </ac:spMkLst>
        </pc:spChg>
        <pc:spChg chg="del">
          <ac:chgData name="Leila Gautham" userId="3df79da9-c514-4c73-87ca-12228f768610" providerId="ADAL" clId="{5A4566BA-317E-40F3-9299-AE6791B797BB}" dt="2025-06-24T14:51:05.764" v="1874" actId="478"/>
          <ac:spMkLst>
            <pc:docMk/>
            <pc:sldMk cId="1462698631" sldId="413"/>
            <ac:spMk id="5" creationId="{9646701E-6368-F158-DFC0-E5CE34821B2D}"/>
          </ac:spMkLst>
        </pc:spChg>
        <pc:spChg chg="mod">
          <ac:chgData name="Leila Gautham" userId="3df79da9-c514-4c73-87ca-12228f768610" providerId="ADAL" clId="{5A4566BA-317E-40F3-9299-AE6791B797BB}" dt="2025-06-24T12:55:48.053" v="1253" actId="403"/>
          <ac:spMkLst>
            <pc:docMk/>
            <pc:sldMk cId="1462698631" sldId="413"/>
            <ac:spMk id="7" creationId="{B4A349FC-D5FF-C124-924A-EAF5C1B3EBD6}"/>
          </ac:spMkLst>
        </pc:spChg>
        <pc:picChg chg="mod">
          <ac:chgData name="Leila Gautham" userId="3df79da9-c514-4c73-87ca-12228f768610" providerId="ADAL" clId="{5A4566BA-317E-40F3-9299-AE6791B797BB}" dt="2025-06-24T14:52:50.466" v="1904" actId="14100"/>
          <ac:picMkLst>
            <pc:docMk/>
            <pc:sldMk cId="1462698631" sldId="413"/>
            <ac:picMk id="2" creationId="{024DA19E-48B3-14E1-1D69-45D7671B44F7}"/>
          </ac:picMkLst>
        </pc:picChg>
      </pc:sldChg>
      <pc:sldChg chg="addSp modSp add mod modAnim">
        <pc:chgData name="Leila Gautham" userId="3df79da9-c514-4c73-87ca-12228f768610" providerId="ADAL" clId="{5A4566BA-317E-40F3-9299-AE6791B797BB}" dt="2025-06-25T09:27:59.047" v="2765" actId="14100"/>
        <pc:sldMkLst>
          <pc:docMk/>
          <pc:sldMk cId="635225119" sldId="414"/>
        </pc:sldMkLst>
        <pc:spChg chg="mod">
          <ac:chgData name="Leila Gautham" userId="3df79da9-c514-4c73-87ca-12228f768610" providerId="ADAL" clId="{5A4566BA-317E-40F3-9299-AE6791B797BB}" dt="2025-06-24T14:28:02.483" v="1526" actId="20577"/>
          <ac:spMkLst>
            <pc:docMk/>
            <pc:sldMk cId="635225119" sldId="414"/>
            <ac:spMk id="2" creationId="{80215264-A829-977A-83B7-605DA68DB7D4}"/>
          </ac:spMkLst>
        </pc:spChg>
        <pc:spChg chg="mod">
          <ac:chgData name="Leila Gautham" userId="3df79da9-c514-4c73-87ca-12228f768610" providerId="ADAL" clId="{5A4566BA-317E-40F3-9299-AE6791B797BB}" dt="2025-06-24T14:29:02.268" v="1676" actId="20577"/>
          <ac:spMkLst>
            <pc:docMk/>
            <pc:sldMk cId="635225119" sldId="414"/>
            <ac:spMk id="3" creationId="{F74F0818-190B-FAE5-B880-908942471608}"/>
          </ac:spMkLst>
        </pc:spChg>
        <pc:spChg chg="add mod">
          <ac:chgData name="Leila Gautham" userId="3df79da9-c514-4c73-87ca-12228f768610" providerId="ADAL" clId="{5A4566BA-317E-40F3-9299-AE6791B797BB}" dt="2025-06-25T09:27:59.047" v="2765" actId="14100"/>
          <ac:spMkLst>
            <pc:docMk/>
            <pc:sldMk cId="635225119" sldId="414"/>
            <ac:spMk id="4" creationId="{277A9464-3424-C8D5-85D1-1817DD8D02E1}"/>
          </ac:spMkLst>
        </pc:spChg>
        <pc:graphicFrameChg chg="mod modGraphic">
          <ac:chgData name="Leila Gautham" userId="3df79da9-c514-4c73-87ca-12228f768610" providerId="ADAL" clId="{5A4566BA-317E-40F3-9299-AE6791B797BB}" dt="2025-06-25T09:25:39.260" v="2744" actId="1076"/>
          <ac:graphicFrameMkLst>
            <pc:docMk/>
            <pc:sldMk cId="635225119" sldId="414"/>
            <ac:graphicFrameMk id="6" creationId="{23FD53B7-351A-355B-EDDB-785EC2A6FBF8}"/>
          </ac:graphicFrameMkLst>
        </pc:graphicFrameChg>
      </pc:sldChg>
      <pc:sldChg chg="modSp add mod modAnim">
        <pc:chgData name="Leila Gautham" userId="3df79da9-c514-4c73-87ca-12228f768610" providerId="ADAL" clId="{5A4566BA-317E-40F3-9299-AE6791B797BB}" dt="2025-06-25T09:26:44.800" v="2752"/>
        <pc:sldMkLst>
          <pc:docMk/>
          <pc:sldMk cId="147575381" sldId="415"/>
        </pc:sldMkLst>
        <pc:spChg chg="mod">
          <ac:chgData name="Leila Gautham" userId="3df79da9-c514-4c73-87ca-12228f768610" providerId="ADAL" clId="{5A4566BA-317E-40F3-9299-AE6791B797BB}" dt="2025-06-25T09:26:29.650" v="2750" actId="113"/>
          <ac:spMkLst>
            <pc:docMk/>
            <pc:sldMk cId="147575381" sldId="415"/>
            <ac:spMk id="3" creationId="{0EEB3FEA-7BF3-EFBC-08CD-565923EB6911}"/>
          </ac:spMkLst>
        </pc:spChg>
      </pc:sldChg>
      <pc:sldChg chg="addSp modSp add mod modAnim">
        <pc:chgData name="Leila Gautham" userId="3df79da9-c514-4c73-87ca-12228f768610" providerId="ADAL" clId="{5A4566BA-317E-40F3-9299-AE6791B797BB}" dt="2025-06-25T09:29:34.478" v="2766"/>
        <pc:sldMkLst>
          <pc:docMk/>
          <pc:sldMk cId="3824648992" sldId="416"/>
        </pc:sldMkLst>
        <pc:spChg chg="add mod">
          <ac:chgData name="Leila Gautham" userId="3df79da9-c514-4c73-87ca-12228f768610" providerId="ADAL" clId="{5A4566BA-317E-40F3-9299-AE6791B797BB}" dt="2025-06-24T14:55:31.176" v="1960" actId="14100"/>
          <ac:spMkLst>
            <pc:docMk/>
            <pc:sldMk cId="3824648992" sldId="416"/>
            <ac:spMk id="4" creationId="{46C5A519-F4AE-EC8A-B97C-BD26D8C1241F}"/>
          </ac:spMkLst>
        </pc:spChg>
        <pc:spChg chg="add mod">
          <ac:chgData name="Leila Gautham" userId="3df79da9-c514-4c73-87ca-12228f768610" providerId="ADAL" clId="{5A4566BA-317E-40F3-9299-AE6791B797BB}" dt="2025-06-24T14:55:36.929" v="1962" actId="1076"/>
          <ac:spMkLst>
            <pc:docMk/>
            <pc:sldMk cId="3824648992" sldId="416"/>
            <ac:spMk id="5" creationId="{2641D8A0-8C88-9D5B-366F-7F18B0F73CFF}"/>
          </ac:spMkLst>
        </pc:spChg>
        <pc:picChg chg="mod">
          <ac:chgData name="Leila Gautham" userId="3df79da9-c514-4c73-87ca-12228f768610" providerId="ADAL" clId="{5A4566BA-317E-40F3-9299-AE6791B797BB}" dt="2025-06-24T14:49:15.817" v="1858" actId="1076"/>
          <ac:picMkLst>
            <pc:docMk/>
            <pc:sldMk cId="3824648992" sldId="416"/>
            <ac:picMk id="2" creationId="{1435E349-B96E-EA3D-9E87-3FE515438BC7}"/>
          </ac:picMkLst>
        </pc:picChg>
      </pc:sldChg>
      <pc:sldChg chg="modSp add mod ord">
        <pc:chgData name="Leila Gautham" userId="3df79da9-c514-4c73-87ca-12228f768610" providerId="ADAL" clId="{5A4566BA-317E-40F3-9299-AE6791B797BB}" dt="2025-06-24T14:52:13.343" v="1900" actId="1076"/>
        <pc:sldMkLst>
          <pc:docMk/>
          <pc:sldMk cId="1568101953" sldId="417"/>
        </pc:sldMkLst>
        <pc:spChg chg="mod">
          <ac:chgData name="Leila Gautham" userId="3df79da9-c514-4c73-87ca-12228f768610" providerId="ADAL" clId="{5A4566BA-317E-40F3-9299-AE6791B797BB}" dt="2025-06-24T14:52:13.343" v="1900" actId="1076"/>
          <ac:spMkLst>
            <pc:docMk/>
            <pc:sldMk cId="1568101953" sldId="417"/>
            <ac:spMk id="3" creationId="{33714DAA-5F16-F0EA-0404-1712B6EF28BE}"/>
          </ac:spMkLst>
        </pc:spChg>
        <pc:spChg chg="mod">
          <ac:chgData name="Leila Gautham" userId="3df79da9-c514-4c73-87ca-12228f768610" providerId="ADAL" clId="{5A4566BA-317E-40F3-9299-AE6791B797BB}" dt="2025-06-24T14:51:45.643" v="1892" actId="20577"/>
          <ac:spMkLst>
            <pc:docMk/>
            <pc:sldMk cId="1568101953" sldId="417"/>
            <ac:spMk id="7" creationId="{7C475DA3-07DD-6192-465F-EA0E83C2277D}"/>
          </ac:spMkLst>
        </pc:spChg>
        <pc:picChg chg="mod">
          <ac:chgData name="Leila Gautham" userId="3df79da9-c514-4c73-87ca-12228f768610" providerId="ADAL" clId="{5A4566BA-317E-40F3-9299-AE6791B797BB}" dt="2025-06-24T14:52:03.396" v="1894" actId="1076"/>
          <ac:picMkLst>
            <pc:docMk/>
            <pc:sldMk cId="1568101953" sldId="417"/>
            <ac:picMk id="2" creationId="{ABC98FA9-C2B0-A032-1F96-109E0A2D9014}"/>
          </ac:picMkLst>
        </pc:picChg>
      </pc:sldChg>
      <pc:sldChg chg="delSp modSp add del mod delAnim">
        <pc:chgData name="Leila Gautham" userId="3df79da9-c514-4c73-87ca-12228f768610" providerId="ADAL" clId="{5A4566BA-317E-40F3-9299-AE6791B797BB}" dt="2025-06-25T17:21:06.504" v="2788" actId="47"/>
        <pc:sldMkLst>
          <pc:docMk/>
          <pc:sldMk cId="1203424947" sldId="418"/>
        </pc:sldMkLst>
        <pc:spChg chg="del">
          <ac:chgData name="Leila Gautham" userId="3df79da9-c514-4c73-87ca-12228f768610" providerId="ADAL" clId="{5A4566BA-317E-40F3-9299-AE6791B797BB}" dt="2025-06-25T17:20:30.754" v="2768" actId="478"/>
          <ac:spMkLst>
            <pc:docMk/>
            <pc:sldMk cId="1203424947" sldId="418"/>
            <ac:spMk id="2" creationId="{D5ED8CD7-7750-8CB9-023B-E7087BAC5AE8}"/>
          </ac:spMkLst>
        </pc:spChg>
        <pc:spChg chg="mod">
          <ac:chgData name="Leila Gautham" userId="3df79da9-c514-4c73-87ca-12228f768610" providerId="ADAL" clId="{5A4566BA-317E-40F3-9299-AE6791B797BB}" dt="2025-06-25T17:20:34.625" v="2769" actId="1076"/>
          <ac:spMkLst>
            <pc:docMk/>
            <pc:sldMk cId="1203424947" sldId="418"/>
            <ac:spMk id="3" creationId="{1B8098AE-4724-B383-EAAE-E12C98553D51}"/>
          </ac:spMkLst>
        </pc:spChg>
      </pc:sldChg>
      <pc:sldChg chg="add del">
        <pc:chgData name="Leila Gautham" userId="3df79da9-c514-4c73-87ca-12228f768610" providerId="ADAL" clId="{5A4566BA-317E-40F3-9299-AE6791B797BB}" dt="2025-06-25T09:27:12.625" v="2755"/>
        <pc:sldMkLst>
          <pc:docMk/>
          <pc:sldMk cId="1657312183" sldId="418"/>
        </pc:sldMkLst>
      </pc:sldChg>
      <pc:sldChg chg="modSp add mod">
        <pc:chgData name="Leila Gautham" userId="3df79da9-c514-4c73-87ca-12228f768610" providerId="ADAL" clId="{5A4566BA-317E-40F3-9299-AE6791B797BB}" dt="2025-06-25T17:20:46.900" v="2773" actId="114"/>
        <pc:sldMkLst>
          <pc:docMk/>
          <pc:sldMk cId="604702428" sldId="419"/>
        </pc:sldMkLst>
        <pc:spChg chg="mod">
          <ac:chgData name="Leila Gautham" userId="3df79da9-c514-4c73-87ca-12228f768610" providerId="ADAL" clId="{5A4566BA-317E-40F3-9299-AE6791B797BB}" dt="2025-06-25T17:20:46.900" v="2773" actId="114"/>
          <ac:spMkLst>
            <pc:docMk/>
            <pc:sldMk cId="604702428" sldId="419"/>
            <ac:spMk id="6" creationId="{B7648D70-2267-6870-FD5B-F143E1D176EA}"/>
          </ac:spMkLst>
        </pc:spChg>
      </pc:sldChg>
      <pc:sldChg chg="addSp delSp modSp add mod ord delAnim modAnim modNotesTx">
        <pc:chgData name="Leila Gautham" userId="3df79da9-c514-4c73-87ca-12228f768610" providerId="ADAL" clId="{5A4566BA-317E-40F3-9299-AE6791B797BB}" dt="2025-06-25T17:30:35.055" v="2836" actId="6549"/>
        <pc:sldMkLst>
          <pc:docMk/>
          <pc:sldMk cId="1965863173" sldId="420"/>
        </pc:sldMkLst>
        <pc:spChg chg="add mod">
          <ac:chgData name="Leila Gautham" userId="3df79da9-c514-4c73-87ca-12228f768610" providerId="ADAL" clId="{5A4566BA-317E-40F3-9299-AE6791B797BB}" dt="2025-06-25T17:30:24.758" v="2835" actId="6549"/>
          <ac:spMkLst>
            <pc:docMk/>
            <pc:sldMk cId="1965863173" sldId="420"/>
            <ac:spMk id="3" creationId="{4B388933-9D33-601E-AF6C-322A0869EAA4}"/>
          </ac:spMkLst>
        </pc:spChg>
        <pc:spChg chg="del mod">
          <ac:chgData name="Leila Gautham" userId="3df79da9-c514-4c73-87ca-12228f768610" providerId="ADAL" clId="{5A4566BA-317E-40F3-9299-AE6791B797BB}" dt="2025-06-25T17:21:42.452" v="2793" actId="478"/>
          <ac:spMkLst>
            <pc:docMk/>
            <pc:sldMk cId="1965863173" sldId="420"/>
            <ac:spMk id="5" creationId="{D8D4F2DA-14CF-77D2-472C-CF6C3F2DB7EF}"/>
          </ac:spMkLst>
        </pc:spChg>
        <pc:spChg chg="mod">
          <ac:chgData name="Leila Gautham" userId="3df79da9-c514-4c73-87ca-12228f768610" providerId="ADAL" clId="{5A4566BA-317E-40F3-9299-AE6791B797BB}" dt="2025-06-25T17:21:12.032" v="2789" actId="1076"/>
          <ac:spMkLst>
            <pc:docMk/>
            <pc:sldMk cId="1965863173" sldId="420"/>
            <ac:spMk id="6" creationId="{DF3F4D1D-C5BF-188E-9BCA-037853B0DE49}"/>
          </ac:spMkLst>
        </pc:spChg>
      </pc:sldChg>
      <pc:sldChg chg="modSp add mod modNotesTx">
        <pc:chgData name="Leila Gautham" userId="3df79da9-c514-4c73-87ca-12228f768610" providerId="ADAL" clId="{5A4566BA-317E-40F3-9299-AE6791B797BB}" dt="2025-06-25T17:32:32.159" v="2872" actId="20577"/>
        <pc:sldMkLst>
          <pc:docMk/>
          <pc:sldMk cId="3820833347" sldId="421"/>
        </pc:sldMkLst>
        <pc:spChg chg="mod">
          <ac:chgData name="Leila Gautham" userId="3df79da9-c514-4c73-87ca-12228f768610" providerId="ADAL" clId="{5A4566BA-317E-40F3-9299-AE6791B797BB}" dt="2025-06-25T17:32:32.159" v="2872" actId="20577"/>
          <ac:spMkLst>
            <pc:docMk/>
            <pc:sldMk cId="3820833347" sldId="421"/>
            <ac:spMk id="3" creationId="{1A4B8BE3-44E5-02A8-F386-EDF66F9DC160}"/>
          </ac:spMkLst>
        </pc:spChg>
      </pc:sldChg>
      <pc:sldChg chg="modSp add mod">
        <pc:chgData name="Leila Gautham" userId="3df79da9-c514-4c73-87ca-12228f768610" providerId="ADAL" clId="{5A4566BA-317E-40F3-9299-AE6791B797BB}" dt="2025-06-25T17:33:05.557" v="2886" actId="20577"/>
        <pc:sldMkLst>
          <pc:docMk/>
          <pc:sldMk cId="4263021825" sldId="422"/>
        </pc:sldMkLst>
        <pc:spChg chg="mod">
          <ac:chgData name="Leila Gautham" userId="3df79da9-c514-4c73-87ca-12228f768610" providerId="ADAL" clId="{5A4566BA-317E-40F3-9299-AE6791B797BB}" dt="2025-06-25T17:33:05.557" v="2886" actId="20577"/>
          <ac:spMkLst>
            <pc:docMk/>
            <pc:sldMk cId="4263021825" sldId="422"/>
            <ac:spMk id="3" creationId="{AF53D86D-F9A2-B294-0782-339D2C48367A}"/>
          </ac:spMkLst>
        </pc:spChg>
      </pc:sldChg>
    </pc:docChg>
  </pc:docChgLst>
  <pc:docChgLst>
    <pc:chgData name="Leila Gautham" userId="3df79da9-c514-4c73-87ca-12228f768610" providerId="ADAL" clId="{35C36E9D-1709-4AE9-BE67-812F329AE435}"/>
    <pc:docChg chg="undo custSel addSld delSld modSld sldOrd">
      <pc:chgData name="Leila Gautham" userId="3df79da9-c514-4c73-87ca-12228f768610" providerId="ADAL" clId="{35C36E9D-1709-4AE9-BE67-812F329AE435}" dt="2024-06-20T13:33:25.054" v="1629" actId="12"/>
      <pc:docMkLst>
        <pc:docMk/>
      </pc:docMkLst>
      <pc:sldChg chg="modSp mod modAnim">
        <pc:chgData name="Leila Gautham" userId="3df79da9-c514-4c73-87ca-12228f768610" providerId="ADAL" clId="{35C36E9D-1709-4AE9-BE67-812F329AE435}" dt="2024-06-20T13:33:25.054" v="1629" actId="12"/>
        <pc:sldMkLst>
          <pc:docMk/>
          <pc:sldMk cId="2576055568" sldId="291"/>
        </pc:sldMkLst>
      </pc:sldChg>
      <pc:sldChg chg="modSp mod">
        <pc:chgData name="Leila Gautham" userId="3df79da9-c514-4c73-87ca-12228f768610" providerId="ADAL" clId="{35C36E9D-1709-4AE9-BE67-812F329AE435}" dt="2024-06-18T08:44:58.524" v="1" actId="20577"/>
        <pc:sldMkLst>
          <pc:docMk/>
          <pc:sldMk cId="239618692" sldId="300"/>
        </pc:sldMkLst>
      </pc:sldChg>
      <pc:sldChg chg="modSp mod modAnim">
        <pc:chgData name="Leila Gautham" userId="3df79da9-c514-4c73-87ca-12228f768610" providerId="ADAL" clId="{35C36E9D-1709-4AE9-BE67-812F329AE435}" dt="2024-06-18T09:16:22.438" v="1224" actId="207"/>
        <pc:sldMkLst>
          <pc:docMk/>
          <pc:sldMk cId="2080035129" sldId="337"/>
        </pc:sldMkLst>
      </pc:sldChg>
      <pc:sldChg chg="modSp">
        <pc:chgData name="Leila Gautham" userId="3df79da9-c514-4c73-87ca-12228f768610" providerId="ADAL" clId="{35C36E9D-1709-4AE9-BE67-812F329AE435}" dt="2024-06-18T08:45:50.579" v="6" actId="20577"/>
        <pc:sldMkLst>
          <pc:docMk/>
          <pc:sldMk cId="265411091" sldId="338"/>
        </pc:sldMkLst>
      </pc:sldChg>
      <pc:sldChg chg="modSp mod">
        <pc:chgData name="Leila Gautham" userId="3df79da9-c514-4c73-87ca-12228f768610" providerId="ADAL" clId="{35C36E9D-1709-4AE9-BE67-812F329AE435}" dt="2024-06-18T08:46:08.038" v="7" actId="114"/>
        <pc:sldMkLst>
          <pc:docMk/>
          <pc:sldMk cId="1787449454" sldId="345"/>
        </pc:sldMkLst>
      </pc:sldChg>
      <pc:sldChg chg="modSp">
        <pc:chgData name="Leila Gautham" userId="3df79da9-c514-4c73-87ca-12228f768610" providerId="ADAL" clId="{35C36E9D-1709-4AE9-BE67-812F329AE435}" dt="2024-06-18T08:47:09.272" v="10" actId="207"/>
        <pc:sldMkLst>
          <pc:docMk/>
          <pc:sldMk cId="1084859756" sldId="346"/>
        </pc:sldMkLst>
      </pc:sldChg>
      <pc:sldChg chg="modSp mod">
        <pc:chgData name="Leila Gautham" userId="3df79da9-c514-4c73-87ca-12228f768610" providerId="ADAL" clId="{35C36E9D-1709-4AE9-BE67-812F329AE435}" dt="2024-06-18T09:12:15.964" v="1129" actId="1076"/>
        <pc:sldMkLst>
          <pc:docMk/>
          <pc:sldMk cId="2351002058" sldId="347"/>
        </pc:sldMkLst>
      </pc:sldChg>
      <pc:sldChg chg="modSp mod">
        <pc:chgData name="Leila Gautham" userId="3df79da9-c514-4c73-87ca-12228f768610" providerId="ADAL" clId="{35C36E9D-1709-4AE9-BE67-812F329AE435}" dt="2024-06-18T08:45:37.533" v="3" actId="1076"/>
        <pc:sldMkLst>
          <pc:docMk/>
          <pc:sldMk cId="1254339642" sldId="361"/>
        </pc:sldMkLst>
      </pc:sldChg>
      <pc:sldChg chg="modSp mod">
        <pc:chgData name="Leila Gautham" userId="3df79da9-c514-4c73-87ca-12228f768610" providerId="ADAL" clId="{35C36E9D-1709-4AE9-BE67-812F329AE435}" dt="2024-06-18T08:48:03.584" v="21" actId="207"/>
        <pc:sldMkLst>
          <pc:docMk/>
          <pc:sldMk cId="890136454" sldId="363"/>
        </pc:sldMkLst>
      </pc:sldChg>
      <pc:sldChg chg="modSp">
        <pc:chgData name="Leila Gautham" userId="3df79da9-c514-4c73-87ca-12228f768610" providerId="ADAL" clId="{35C36E9D-1709-4AE9-BE67-812F329AE435}" dt="2024-06-18T08:48:14.168" v="26" actId="20577"/>
        <pc:sldMkLst>
          <pc:docMk/>
          <pc:sldMk cId="311401598" sldId="369"/>
        </pc:sldMkLst>
      </pc:sldChg>
      <pc:sldChg chg="del">
        <pc:chgData name="Leila Gautham" userId="3df79da9-c514-4c73-87ca-12228f768610" providerId="ADAL" clId="{35C36E9D-1709-4AE9-BE67-812F329AE435}" dt="2024-06-18T08:54:03.588" v="89" actId="2696"/>
        <pc:sldMkLst>
          <pc:docMk/>
          <pc:sldMk cId="1044151868" sldId="371"/>
        </pc:sldMkLst>
      </pc:sldChg>
      <pc:sldChg chg="modSp">
        <pc:chgData name="Leila Gautham" userId="3df79da9-c514-4c73-87ca-12228f768610" providerId="ADAL" clId="{35C36E9D-1709-4AE9-BE67-812F329AE435}" dt="2024-06-18T08:55:48.876" v="237" actId="20577"/>
        <pc:sldMkLst>
          <pc:docMk/>
          <pc:sldMk cId="3003628528" sldId="372"/>
        </pc:sldMkLst>
      </pc:sldChg>
      <pc:sldChg chg="addSp delSp modSp mod">
        <pc:chgData name="Leila Gautham" userId="3df79da9-c514-4c73-87ca-12228f768610" providerId="ADAL" clId="{35C36E9D-1709-4AE9-BE67-812F329AE435}" dt="2024-06-18T08:51:35.481" v="31" actId="14100"/>
        <pc:sldMkLst>
          <pc:docMk/>
          <pc:sldMk cId="2608992951" sldId="373"/>
        </pc:sldMkLst>
      </pc:sldChg>
      <pc:sldChg chg="addSp delSp modSp mod">
        <pc:chgData name="Leila Gautham" userId="3df79da9-c514-4c73-87ca-12228f768610" providerId="ADAL" clId="{35C36E9D-1709-4AE9-BE67-812F329AE435}" dt="2024-06-18T08:53:02.660" v="87" actId="1076"/>
        <pc:sldMkLst>
          <pc:docMk/>
          <pc:sldMk cId="2435477443" sldId="374"/>
        </pc:sldMkLst>
      </pc:sldChg>
      <pc:sldChg chg="del">
        <pc:chgData name="Leila Gautham" userId="3df79da9-c514-4c73-87ca-12228f768610" providerId="ADAL" clId="{35C36E9D-1709-4AE9-BE67-812F329AE435}" dt="2024-06-18T08:53:39.843" v="88" actId="47"/>
        <pc:sldMkLst>
          <pc:docMk/>
          <pc:sldMk cId="120701203" sldId="375"/>
        </pc:sldMkLst>
      </pc:sldChg>
      <pc:sldChg chg="modSp modAnim">
        <pc:chgData name="Leila Gautham" userId="3df79da9-c514-4c73-87ca-12228f768610" providerId="ADAL" clId="{35C36E9D-1709-4AE9-BE67-812F329AE435}" dt="2024-06-18T09:03:29.610" v="970" actId="20577"/>
        <pc:sldMkLst>
          <pc:docMk/>
          <pc:sldMk cId="3024179760" sldId="376"/>
        </pc:sldMkLst>
      </pc:sldChg>
      <pc:sldChg chg="addSp delSp modSp mod">
        <pc:chgData name="Leila Gautham" userId="3df79da9-c514-4c73-87ca-12228f768610" providerId="ADAL" clId="{35C36E9D-1709-4AE9-BE67-812F329AE435}" dt="2024-06-18T09:01:24.135" v="826" actId="1076"/>
        <pc:sldMkLst>
          <pc:docMk/>
          <pc:sldMk cId="3292145773" sldId="377"/>
        </pc:sldMkLst>
      </pc:sldChg>
      <pc:sldChg chg="addSp delSp modSp mod">
        <pc:chgData name="Leila Gautham" userId="3df79da9-c514-4c73-87ca-12228f768610" providerId="ADAL" clId="{35C36E9D-1709-4AE9-BE67-812F329AE435}" dt="2024-06-18T09:01:58.339" v="835" actId="1076"/>
        <pc:sldMkLst>
          <pc:docMk/>
          <pc:sldMk cId="4025521786" sldId="378"/>
        </pc:sldMkLst>
      </pc:sldChg>
      <pc:sldChg chg="addSp delSp modSp mod">
        <pc:chgData name="Leila Gautham" userId="3df79da9-c514-4c73-87ca-12228f768610" providerId="ADAL" clId="{35C36E9D-1709-4AE9-BE67-812F329AE435}" dt="2024-06-18T09:02:40.988" v="907" actId="1076"/>
        <pc:sldMkLst>
          <pc:docMk/>
          <pc:sldMk cId="1479756587" sldId="379"/>
        </pc:sldMkLst>
      </pc:sldChg>
      <pc:sldChg chg="modSp add mod ord modAnim">
        <pc:chgData name="Leila Gautham" userId="3df79da9-c514-4c73-87ca-12228f768610" providerId="ADAL" clId="{35C36E9D-1709-4AE9-BE67-812F329AE435}" dt="2024-06-18T09:00:02.611" v="806" actId="20577"/>
        <pc:sldMkLst>
          <pc:docMk/>
          <pc:sldMk cId="1307033297" sldId="402"/>
        </pc:sldMkLst>
      </pc:sldChg>
      <pc:sldChg chg="addSp delSp modSp add mod">
        <pc:chgData name="Leila Gautham" userId="3df79da9-c514-4c73-87ca-12228f768610" providerId="ADAL" clId="{35C36E9D-1709-4AE9-BE67-812F329AE435}" dt="2024-06-18T09:11:05.267" v="1123" actId="6549"/>
        <pc:sldMkLst>
          <pc:docMk/>
          <pc:sldMk cId="2500658221" sldId="403"/>
        </pc:sldMkLst>
      </pc:sldChg>
      <pc:sldChg chg="add">
        <pc:chgData name="Leila Gautham" userId="3df79da9-c514-4c73-87ca-12228f768610" providerId="ADAL" clId="{35C36E9D-1709-4AE9-BE67-812F329AE435}" dt="2024-06-20T13:27:35.144" v="1225" actId="2890"/>
        <pc:sldMkLst>
          <pc:docMk/>
          <pc:sldMk cId="4037552556" sldId="404"/>
        </pc:sldMkLst>
      </pc:sldChg>
      <pc:sldChg chg="new del">
        <pc:chgData name="Leila Gautham" userId="3df79da9-c514-4c73-87ca-12228f768610" providerId="ADAL" clId="{35C36E9D-1709-4AE9-BE67-812F329AE435}" dt="2024-06-20T13:29:41.108" v="1432" actId="680"/>
        <pc:sldMkLst>
          <pc:docMk/>
          <pc:sldMk cId="3360323086" sldId="405"/>
        </pc:sldMkLst>
      </pc:sldChg>
    </pc:docChg>
  </pc:docChgLst>
  <pc:docChgLst>
    <pc:chgData name="Leila Gautham" userId="3df79da9-c514-4c73-87ca-12228f768610" providerId="ADAL" clId="{BC6DD30E-E124-4D97-B1B3-31AD65F374D5}"/>
    <pc:docChg chg="addSld modSld">
      <pc:chgData name="Leila Gautham" userId="3df79da9-c514-4c73-87ca-12228f768610" providerId="ADAL" clId="{BC6DD30E-E124-4D97-B1B3-31AD65F374D5}" dt="2025-05-28T11:06:29.557" v="19" actId="1076"/>
      <pc:docMkLst>
        <pc:docMk/>
      </pc:docMkLst>
      <pc:sldChg chg="modSp mod">
        <pc:chgData name="Leila Gautham" userId="3df79da9-c514-4c73-87ca-12228f768610" providerId="ADAL" clId="{BC6DD30E-E124-4D97-B1B3-31AD65F374D5}" dt="2025-05-28T10:27:08.810" v="5" actId="20577"/>
        <pc:sldMkLst>
          <pc:docMk/>
          <pc:sldMk cId="239618692" sldId="300"/>
        </pc:sldMkLst>
        <pc:spChg chg="mod">
          <ac:chgData name="Leila Gautham" userId="3df79da9-c514-4c73-87ca-12228f768610" providerId="ADAL" clId="{BC6DD30E-E124-4D97-B1B3-31AD65F374D5}" dt="2025-05-28T10:27:08.810" v="5" actId="20577"/>
          <ac:spMkLst>
            <pc:docMk/>
            <pc:sldMk cId="239618692" sldId="300"/>
            <ac:spMk id="6" creationId="{82EF3AC0-69DB-4EC2-A0D9-E4E46A0F6812}"/>
          </ac:spMkLst>
        </pc:spChg>
      </pc:sldChg>
      <pc:sldChg chg="addSp modSp mod modAnim modNotesTx">
        <pc:chgData name="Leila Gautham" userId="3df79da9-c514-4c73-87ca-12228f768610" providerId="ADAL" clId="{BC6DD30E-E124-4D97-B1B3-31AD65F374D5}" dt="2025-05-28T11:06:29.557" v="19" actId="1076"/>
        <pc:sldMkLst>
          <pc:docMk/>
          <pc:sldMk cId="1612123579" sldId="334"/>
        </pc:sldMkLst>
      </pc:sldChg>
      <pc:sldChg chg="add">
        <pc:chgData name="Leila Gautham" userId="3df79da9-c514-4c73-87ca-12228f768610" providerId="ADAL" clId="{BC6DD30E-E124-4D97-B1B3-31AD65F374D5}" dt="2025-05-28T11:05:59.057" v="6" actId="2890"/>
        <pc:sldMkLst>
          <pc:docMk/>
          <pc:sldMk cId="336663205" sldId="405"/>
        </pc:sldMkLst>
      </pc:sldChg>
    </pc:docChg>
  </pc:docChgLst>
  <pc:docChgLst>
    <pc:chgData name="Leila Gautham" userId="3df79da9-c514-4c73-87ca-12228f768610" providerId="ADAL" clId="{9979B605-4084-48D7-AC63-85F4491FAB1D}"/>
    <pc:docChg chg="modSld">
      <pc:chgData name="Leila Gautham" userId="3df79da9-c514-4c73-87ca-12228f768610" providerId="ADAL" clId="{9979B605-4084-48D7-AC63-85F4491FAB1D}" dt="2024-06-06T10:57:13.188" v="78" actId="1076"/>
      <pc:docMkLst>
        <pc:docMk/>
      </pc:docMkLst>
      <pc:sldChg chg="modSp mod">
        <pc:chgData name="Leila Gautham" userId="3df79da9-c514-4c73-87ca-12228f768610" providerId="ADAL" clId="{9979B605-4084-48D7-AC63-85F4491FAB1D}" dt="2024-06-06T10:41:40.581" v="4" actId="20577"/>
        <pc:sldMkLst>
          <pc:docMk/>
          <pc:sldMk cId="239618692" sldId="300"/>
        </pc:sldMkLst>
      </pc:sldChg>
      <pc:sldChg chg="modSp">
        <pc:chgData name="Leila Gautham" userId="3df79da9-c514-4c73-87ca-12228f768610" providerId="ADAL" clId="{9979B605-4084-48D7-AC63-85F4491FAB1D}" dt="2024-06-06T10:55:10.299" v="61" actId="113"/>
        <pc:sldMkLst>
          <pc:docMk/>
          <pc:sldMk cId="2080035129" sldId="337"/>
        </pc:sldMkLst>
      </pc:sldChg>
      <pc:sldChg chg="modSp mod">
        <pc:chgData name="Leila Gautham" userId="3df79da9-c514-4c73-87ca-12228f768610" providerId="ADAL" clId="{9979B605-4084-48D7-AC63-85F4491FAB1D}" dt="2024-06-06T10:55:32.642" v="63" actId="1076"/>
        <pc:sldMkLst>
          <pc:docMk/>
          <pc:sldMk cId="2982145863" sldId="341"/>
        </pc:sldMkLst>
      </pc:sldChg>
      <pc:sldChg chg="addSp modSp modAnim">
        <pc:chgData name="Leila Gautham" userId="3df79da9-c514-4c73-87ca-12228f768610" providerId="ADAL" clId="{9979B605-4084-48D7-AC63-85F4491FAB1D}" dt="2024-06-06T10:42:57.287" v="58" actId="20577"/>
        <pc:sldMkLst>
          <pc:docMk/>
          <pc:sldMk cId="1254339642" sldId="361"/>
        </pc:sldMkLst>
      </pc:sldChg>
      <pc:sldChg chg="modSp mod">
        <pc:chgData name="Leila Gautham" userId="3df79da9-c514-4c73-87ca-12228f768610" providerId="ADAL" clId="{9979B605-4084-48D7-AC63-85F4491FAB1D}" dt="2024-06-06T10:56:41.412" v="77" actId="948"/>
        <pc:sldMkLst>
          <pc:docMk/>
          <pc:sldMk cId="1847758928" sldId="392"/>
        </pc:sldMkLst>
      </pc:sldChg>
      <pc:sldChg chg="modSp mod">
        <pc:chgData name="Leila Gautham" userId="3df79da9-c514-4c73-87ca-12228f768610" providerId="ADAL" clId="{9979B605-4084-48D7-AC63-85F4491FAB1D}" dt="2024-06-06T10:54:04.882" v="59" actId="27107"/>
        <pc:sldMkLst>
          <pc:docMk/>
          <pc:sldMk cId="2544136273" sldId="400"/>
        </pc:sldMkLst>
      </pc:sldChg>
      <pc:sldChg chg="modSp mod">
        <pc:chgData name="Leila Gautham" userId="3df79da9-c514-4c73-87ca-12228f768610" providerId="ADAL" clId="{9979B605-4084-48D7-AC63-85F4491FAB1D}" dt="2024-06-06T10:57:13.188" v="78" actId="1076"/>
        <pc:sldMkLst>
          <pc:docMk/>
          <pc:sldMk cId="738478695" sldId="40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78BE3-9820-424F-9357-D7608E5B92A9}" type="doc">
      <dgm:prSet loTypeId="urn:microsoft.com/office/officeart/2005/8/layout/cycle1" loCatId="cycle" qsTypeId="urn:microsoft.com/office/officeart/2005/8/quickstyle/simple1" qsCatId="simple" csTypeId="urn:microsoft.com/office/officeart/2005/8/colors/accent4_2" csCatId="accent4" phldr="1"/>
      <dgm:spPr/>
      <dgm:t>
        <a:bodyPr/>
        <a:lstStyle/>
        <a:p>
          <a:endParaRPr lang="en-US"/>
        </a:p>
      </dgm:t>
    </dgm:pt>
    <dgm:pt modelId="{E24C6F42-47E0-4A12-8C40-DCCDF7368E42}">
      <dgm:prSet phldrT="[Text]" custT="1"/>
      <dgm:spPr/>
      <dgm:t>
        <a:bodyPr/>
        <a:lstStyle/>
        <a:p>
          <a:r>
            <a:rPr lang="en-US" sz="1800" b="1">
              <a:solidFill>
                <a:srgbClr val="C00000"/>
              </a:solidFill>
              <a:latin typeface="+mn-lt"/>
              <a:ea typeface="Arial" charset="0"/>
              <a:cs typeface="Arial" panose="020B0604020202020204" pitchFamily="34" charset="0"/>
            </a:rPr>
            <a:t>Household decision making</a:t>
          </a:r>
          <a:endParaRPr lang="en-US" sz="1800" b="1">
            <a:solidFill>
              <a:srgbClr val="C00000"/>
            </a:solidFill>
            <a:latin typeface="+mn-lt"/>
            <a:cs typeface="Arial" panose="020B0604020202020204" pitchFamily="34" charset="0"/>
          </a:endParaRPr>
        </a:p>
      </dgm:t>
    </dgm:pt>
    <dgm:pt modelId="{4BD43A22-C371-4C36-90F0-1A6FEBCC0948}" type="parTrans" cxnId="{970A1E85-F613-49BB-ACD3-290ACDA83A3A}">
      <dgm:prSet/>
      <dgm:spPr/>
      <dgm:t>
        <a:bodyPr/>
        <a:lstStyle/>
        <a:p>
          <a:endParaRPr lang="en-US" sz="2000">
            <a:latin typeface="+mn-lt"/>
          </a:endParaRPr>
        </a:p>
      </dgm:t>
    </dgm:pt>
    <dgm:pt modelId="{4415D6F7-1F58-4B37-8CFD-B8DCD45B7267}" type="sibTrans" cxnId="{970A1E85-F613-49BB-ACD3-290ACDA83A3A}">
      <dgm:prSet/>
      <dgm:spPr/>
      <dgm:t>
        <a:bodyPr/>
        <a:lstStyle/>
        <a:p>
          <a:endParaRPr lang="en-US" sz="2000">
            <a:latin typeface="+mn-lt"/>
          </a:endParaRPr>
        </a:p>
      </dgm:t>
    </dgm:pt>
    <dgm:pt modelId="{C26E8636-55F8-4ADB-BF2D-72AA54865EED}">
      <dgm:prSet phldrT="[Text]" custT="1"/>
      <dgm:spPr/>
      <dgm:t>
        <a:bodyPr/>
        <a:lstStyle/>
        <a:p>
          <a:r>
            <a:rPr lang="en-US" sz="1600">
              <a:latin typeface="+mn-lt"/>
              <a:cs typeface="Arial" panose="020B0604020202020204" pitchFamily="34" charset="0"/>
            </a:rPr>
            <a:t>Paid </a:t>
          </a:r>
          <a:r>
            <a:rPr lang="en-US" sz="1600">
              <a:solidFill>
                <a:srgbClr val="C00000"/>
              </a:solidFill>
              <a:latin typeface="+mn-lt"/>
              <a:cs typeface="Arial" panose="020B0604020202020204" pitchFamily="34" charset="0"/>
            </a:rPr>
            <a:t>labor supply </a:t>
          </a:r>
          <a:r>
            <a:rPr lang="en-US" sz="1600">
              <a:latin typeface="+mn-lt"/>
              <a:cs typeface="Arial" panose="020B0604020202020204" pitchFamily="34" charset="0"/>
            </a:rPr>
            <a:t>and </a:t>
          </a:r>
          <a:r>
            <a:rPr lang="en-US" sz="1600">
              <a:solidFill>
                <a:srgbClr val="C00000"/>
              </a:solidFill>
              <a:latin typeface="+mn-lt"/>
              <a:cs typeface="Arial" panose="020B0604020202020204" pitchFamily="34" charset="0"/>
            </a:rPr>
            <a:t>unpaid work </a:t>
          </a:r>
          <a:r>
            <a:rPr lang="en-US" sz="1600">
              <a:latin typeface="+mn-lt"/>
              <a:cs typeface="Arial" panose="020B0604020202020204" pitchFamily="34" charset="0"/>
            </a:rPr>
            <a:t>of household members; </a:t>
          </a:r>
          <a:r>
            <a:rPr lang="en-US" sz="1600" b="0">
              <a:solidFill>
                <a:srgbClr val="C00000"/>
              </a:solidFill>
              <a:latin typeface="+mn-lt"/>
              <a:cs typeface="Arial" panose="020B0604020202020204" pitchFamily="34" charset="0"/>
            </a:rPr>
            <a:t>fertility; resource allocation</a:t>
          </a:r>
          <a:r>
            <a:rPr lang="en-US" sz="1600" b="1">
              <a:solidFill>
                <a:srgbClr val="C00000"/>
              </a:solidFill>
              <a:latin typeface="+mn-lt"/>
              <a:cs typeface="Arial" panose="020B0604020202020204" pitchFamily="34" charset="0"/>
            </a:rPr>
            <a:t> </a:t>
          </a:r>
          <a:r>
            <a:rPr lang="en-US" sz="1600">
              <a:latin typeface="+mn-lt"/>
              <a:cs typeface="Arial" panose="020B0604020202020204" pitchFamily="34" charset="0"/>
            </a:rPr>
            <a:t>and </a:t>
          </a:r>
          <a:r>
            <a:rPr lang="en-US" sz="1600">
              <a:solidFill>
                <a:srgbClr val="C00000"/>
              </a:solidFill>
              <a:latin typeface="+mn-lt"/>
              <a:cs typeface="Arial" panose="020B0604020202020204" pitchFamily="34" charset="0"/>
            </a:rPr>
            <a:t>consumption</a:t>
          </a:r>
          <a:r>
            <a:rPr lang="en-US" sz="1600">
              <a:latin typeface="+mn-lt"/>
              <a:cs typeface="Arial" panose="020B0604020202020204" pitchFamily="34" charset="0"/>
            </a:rPr>
            <a:t>; intra-household </a:t>
          </a:r>
          <a:r>
            <a:rPr lang="en-US" sz="1600" b="1">
              <a:solidFill>
                <a:srgbClr val="C00000"/>
              </a:solidFill>
              <a:latin typeface="+mn-lt"/>
              <a:cs typeface="Arial" panose="020B0604020202020204" pitchFamily="34" charset="0"/>
            </a:rPr>
            <a:t>wellbeing</a:t>
          </a:r>
          <a:r>
            <a:rPr lang="en-US" sz="1600">
              <a:solidFill>
                <a:srgbClr val="C00000"/>
              </a:solidFill>
              <a:latin typeface="+mn-lt"/>
              <a:cs typeface="Arial" panose="020B0604020202020204" pitchFamily="34" charset="0"/>
            </a:rPr>
            <a:t> </a:t>
          </a:r>
        </a:p>
      </dgm:t>
    </dgm:pt>
    <dgm:pt modelId="{BAD50915-F375-4F43-86E2-E0F1DAECA24C}" type="parTrans" cxnId="{C1180458-03F2-473E-B7D1-96B6F5E00407}">
      <dgm:prSet/>
      <dgm:spPr/>
      <dgm:t>
        <a:bodyPr/>
        <a:lstStyle/>
        <a:p>
          <a:endParaRPr lang="en-US" sz="2000">
            <a:latin typeface="+mn-lt"/>
          </a:endParaRPr>
        </a:p>
      </dgm:t>
    </dgm:pt>
    <dgm:pt modelId="{24D1A613-7A9B-4EF8-9E8F-146F716280E1}" type="sibTrans" cxnId="{C1180458-03F2-473E-B7D1-96B6F5E00407}">
      <dgm:prSet/>
      <dgm:spPr/>
      <dgm:t>
        <a:bodyPr/>
        <a:lstStyle/>
        <a:p>
          <a:endParaRPr lang="en-US" sz="2000">
            <a:latin typeface="+mn-lt"/>
          </a:endParaRPr>
        </a:p>
      </dgm:t>
    </dgm:pt>
    <dgm:pt modelId="{556200DA-6BC5-4829-A8EB-D6034F2CF3D3}">
      <dgm:prSet phldrT="[Text]" custT="1"/>
      <dgm:spPr/>
      <dgm:t>
        <a:bodyPr/>
        <a:lstStyle/>
        <a:p>
          <a:r>
            <a:rPr lang="en-US" sz="1800" b="1">
              <a:solidFill>
                <a:srgbClr val="C00000"/>
              </a:solidFill>
              <a:latin typeface="+mn-lt"/>
              <a:cs typeface="Arial" panose="020B0604020202020204" pitchFamily="34" charset="0"/>
            </a:rPr>
            <a:t>Assets</a:t>
          </a:r>
          <a:r>
            <a:rPr lang="en-US" sz="1400">
              <a:latin typeface="+mn-lt"/>
              <a:cs typeface="Arial" panose="020B0604020202020204" pitchFamily="34" charset="0"/>
            </a:rPr>
            <a:t> </a:t>
          </a:r>
          <a:r>
            <a:rPr lang="en-US" sz="1600">
              <a:latin typeface="+mn-lt"/>
              <a:cs typeface="Arial" panose="020B0604020202020204" pitchFamily="34" charset="0"/>
            </a:rPr>
            <a:t>(wealth, land, social capital)</a:t>
          </a:r>
        </a:p>
      </dgm:t>
    </dgm:pt>
    <dgm:pt modelId="{71EE50B7-A28F-4616-B212-67DF7B30D25A}" type="parTrans" cxnId="{AAFCE191-186E-4982-BEBA-FA8E67DA8E1F}">
      <dgm:prSet/>
      <dgm:spPr/>
      <dgm:t>
        <a:bodyPr/>
        <a:lstStyle/>
        <a:p>
          <a:endParaRPr lang="en-US" sz="2000">
            <a:latin typeface="+mn-lt"/>
          </a:endParaRPr>
        </a:p>
      </dgm:t>
    </dgm:pt>
    <dgm:pt modelId="{ACB60E67-B427-47F7-9C7D-5516C512B129}" type="sibTrans" cxnId="{AAFCE191-186E-4982-BEBA-FA8E67DA8E1F}">
      <dgm:prSet/>
      <dgm:spPr/>
      <dgm:t>
        <a:bodyPr/>
        <a:lstStyle/>
        <a:p>
          <a:endParaRPr lang="en-US" sz="2000">
            <a:latin typeface="+mn-lt"/>
          </a:endParaRPr>
        </a:p>
      </dgm:t>
    </dgm:pt>
    <dgm:pt modelId="{9E03DF5C-CDD4-4C71-87A2-B867B3FBD2DB}">
      <dgm:prSet phldrT="[Text]" custT="1"/>
      <dgm:spPr/>
      <dgm:t>
        <a:bodyPr/>
        <a:lstStyle/>
        <a:p>
          <a:r>
            <a:rPr lang="en-US" sz="1800" b="1" dirty="0">
              <a:solidFill>
                <a:srgbClr val="C00000"/>
              </a:solidFill>
              <a:latin typeface="+mn-lt"/>
              <a:cs typeface="Arial" panose="020B0604020202020204" pitchFamily="34" charset="0"/>
            </a:rPr>
            <a:t>Bargaining power </a:t>
          </a:r>
          <a:r>
            <a:rPr lang="en-US" sz="1400" dirty="0">
              <a:latin typeface="+mn-lt"/>
              <a:cs typeface="Arial" panose="020B0604020202020204" pitchFamily="34" charset="0"/>
            </a:rPr>
            <a:t>(weight placed on individual’s preferences and wellbeing)</a:t>
          </a:r>
        </a:p>
      </dgm:t>
    </dgm:pt>
    <dgm:pt modelId="{7BDF5859-B448-4E86-B387-18DA7805DD3F}" type="parTrans" cxnId="{F4FC05E1-9AC8-4219-BFEC-007F86E15F60}">
      <dgm:prSet/>
      <dgm:spPr/>
      <dgm:t>
        <a:bodyPr/>
        <a:lstStyle/>
        <a:p>
          <a:endParaRPr lang="en-US" sz="2000">
            <a:latin typeface="+mn-lt"/>
          </a:endParaRPr>
        </a:p>
      </dgm:t>
    </dgm:pt>
    <dgm:pt modelId="{BCD6F196-17B0-4530-A386-D43C35A63A1B}" type="sibTrans" cxnId="{F4FC05E1-9AC8-4219-BFEC-007F86E15F60}">
      <dgm:prSet/>
      <dgm:spPr/>
      <dgm:t>
        <a:bodyPr/>
        <a:lstStyle/>
        <a:p>
          <a:endParaRPr lang="en-US" sz="2000">
            <a:latin typeface="+mn-lt"/>
          </a:endParaRPr>
        </a:p>
      </dgm:t>
    </dgm:pt>
    <dgm:pt modelId="{4E51E9DB-9258-4AA9-8BFB-7FBA6F05FD9E}">
      <dgm:prSet custT="1"/>
      <dgm:spPr/>
      <dgm:t>
        <a:bodyPr/>
        <a:lstStyle/>
        <a:p>
          <a:r>
            <a:rPr lang="en-US" sz="1800" b="1">
              <a:solidFill>
                <a:srgbClr val="C00000"/>
              </a:solidFill>
              <a:latin typeface="+mn-lt"/>
              <a:cs typeface="Arial" panose="020B0604020202020204" pitchFamily="34" charset="0"/>
            </a:rPr>
            <a:t>Fallback position </a:t>
          </a:r>
          <a:r>
            <a:rPr lang="en-US" sz="1600">
              <a:latin typeface="+mn-lt"/>
              <a:cs typeface="Arial" panose="020B0604020202020204" pitchFamily="34" charset="0"/>
            </a:rPr>
            <a:t>(individual’s position if household relations breaks down)</a:t>
          </a:r>
        </a:p>
      </dgm:t>
    </dgm:pt>
    <dgm:pt modelId="{9D511AAF-1EFF-441F-AA8D-1651FDD535AA}" type="parTrans" cxnId="{92237794-1CB3-43BD-8210-27700ECC0BD3}">
      <dgm:prSet/>
      <dgm:spPr/>
      <dgm:t>
        <a:bodyPr/>
        <a:lstStyle/>
        <a:p>
          <a:endParaRPr lang="en-US" sz="2000">
            <a:latin typeface="+mn-lt"/>
          </a:endParaRPr>
        </a:p>
      </dgm:t>
    </dgm:pt>
    <dgm:pt modelId="{0D59921A-51E4-4499-BE64-2423ABC466B2}" type="sibTrans" cxnId="{92237794-1CB3-43BD-8210-27700ECC0BD3}">
      <dgm:prSet/>
      <dgm:spPr/>
      <dgm:t>
        <a:bodyPr/>
        <a:lstStyle/>
        <a:p>
          <a:endParaRPr lang="en-US" sz="2000">
            <a:latin typeface="+mn-lt"/>
          </a:endParaRPr>
        </a:p>
      </dgm:t>
    </dgm:pt>
    <dgm:pt modelId="{1994BC21-5934-465A-BFD4-F4CEA61EFA5C}" type="pres">
      <dgm:prSet presAssocID="{EB778BE3-9820-424F-9357-D7608E5B92A9}" presName="cycle" presStyleCnt="0">
        <dgm:presLayoutVars>
          <dgm:dir/>
          <dgm:resizeHandles val="exact"/>
        </dgm:presLayoutVars>
      </dgm:prSet>
      <dgm:spPr/>
    </dgm:pt>
    <dgm:pt modelId="{76871350-B14C-4EC0-966F-27EA39D4B915}" type="pres">
      <dgm:prSet presAssocID="{E24C6F42-47E0-4A12-8C40-DCCDF7368E42}" presName="dummy" presStyleCnt="0"/>
      <dgm:spPr/>
    </dgm:pt>
    <dgm:pt modelId="{EBAA9218-F7B9-4DB4-B330-1CE5ADECEEB2}" type="pres">
      <dgm:prSet presAssocID="{E24C6F42-47E0-4A12-8C40-DCCDF7368E42}" presName="node" presStyleLbl="revTx" presStyleIdx="0" presStyleCnt="5">
        <dgm:presLayoutVars>
          <dgm:bulletEnabled val="1"/>
        </dgm:presLayoutVars>
      </dgm:prSet>
      <dgm:spPr/>
    </dgm:pt>
    <dgm:pt modelId="{A259D15B-CECE-437F-BFD4-E49E14E0BE15}" type="pres">
      <dgm:prSet presAssocID="{4415D6F7-1F58-4B37-8CFD-B8DCD45B7267}" presName="sibTrans" presStyleLbl="node1" presStyleIdx="0" presStyleCnt="5" custLinFactNeighborX="1022" custLinFactNeighborY="-8409"/>
      <dgm:spPr/>
    </dgm:pt>
    <dgm:pt modelId="{DDE456EB-BB6B-4EC4-A7CA-904DD22F632C}" type="pres">
      <dgm:prSet presAssocID="{C26E8636-55F8-4ADB-BF2D-72AA54865EED}" presName="dummy" presStyleCnt="0"/>
      <dgm:spPr/>
    </dgm:pt>
    <dgm:pt modelId="{58A4BBF5-8154-4CB7-AD2B-2B21F3046C19}" type="pres">
      <dgm:prSet presAssocID="{C26E8636-55F8-4ADB-BF2D-72AA54865EED}" presName="node" presStyleLbl="revTx" presStyleIdx="1" presStyleCnt="5" custScaleY="175589">
        <dgm:presLayoutVars>
          <dgm:bulletEnabled val="1"/>
        </dgm:presLayoutVars>
      </dgm:prSet>
      <dgm:spPr/>
    </dgm:pt>
    <dgm:pt modelId="{EE11A003-844C-44A2-8A48-EC3E44B233FF}" type="pres">
      <dgm:prSet presAssocID="{24D1A613-7A9B-4EF8-9E8F-146F716280E1}" presName="sibTrans" presStyleLbl="node1" presStyleIdx="1" presStyleCnt="5" custLinFactNeighborX="-1957" custLinFactNeighborY="3574"/>
      <dgm:spPr/>
    </dgm:pt>
    <dgm:pt modelId="{CF53AE4B-577E-4732-8BDD-3BFCD9D15A2D}" type="pres">
      <dgm:prSet presAssocID="{556200DA-6BC5-4829-A8EB-D6034F2CF3D3}" presName="dummy" presStyleCnt="0"/>
      <dgm:spPr/>
    </dgm:pt>
    <dgm:pt modelId="{20BEC741-BFFE-48C6-BAD2-51C5A5C61550}" type="pres">
      <dgm:prSet presAssocID="{556200DA-6BC5-4829-A8EB-D6034F2CF3D3}" presName="node" presStyleLbl="revTx" presStyleIdx="2" presStyleCnt="5" custScaleX="116592" custScaleY="111718">
        <dgm:presLayoutVars>
          <dgm:bulletEnabled val="1"/>
        </dgm:presLayoutVars>
      </dgm:prSet>
      <dgm:spPr/>
    </dgm:pt>
    <dgm:pt modelId="{EF1E3A64-BD7E-4016-9E05-6C6AF1CE3815}" type="pres">
      <dgm:prSet presAssocID="{ACB60E67-B427-47F7-9C7D-5516C512B129}" presName="sibTrans" presStyleLbl="node1" presStyleIdx="2" presStyleCnt="5" custLinFactNeighborX="-2260" custLinFactNeighborY="778"/>
      <dgm:spPr/>
    </dgm:pt>
    <dgm:pt modelId="{18163C43-C985-4AD2-A7B3-40080A1F42DB}" type="pres">
      <dgm:prSet presAssocID="{4E51E9DB-9258-4AA9-8BFB-7FBA6F05FD9E}" presName="dummy" presStyleCnt="0"/>
      <dgm:spPr/>
    </dgm:pt>
    <dgm:pt modelId="{8973CDBB-A89A-4553-B958-871E68930DBA}" type="pres">
      <dgm:prSet presAssocID="{4E51E9DB-9258-4AA9-8BFB-7FBA6F05FD9E}" presName="node" presStyleLbl="revTx" presStyleIdx="3" presStyleCnt="5">
        <dgm:presLayoutVars>
          <dgm:bulletEnabled val="1"/>
        </dgm:presLayoutVars>
      </dgm:prSet>
      <dgm:spPr/>
    </dgm:pt>
    <dgm:pt modelId="{6EAB93AC-D8A0-41EC-AEB5-BD85A22A44CF}" type="pres">
      <dgm:prSet presAssocID="{0D59921A-51E4-4499-BE64-2423ABC466B2}" presName="sibTrans" presStyleLbl="node1" presStyleIdx="3" presStyleCnt="5" custLinFactNeighborX="1022" custLinFactNeighborY="-3674"/>
      <dgm:spPr/>
    </dgm:pt>
    <dgm:pt modelId="{4E7D8F3A-FF76-4C7B-871B-707D2BD8C2EB}" type="pres">
      <dgm:prSet presAssocID="{9E03DF5C-CDD4-4C71-87A2-B867B3FBD2DB}" presName="dummy" presStyleCnt="0"/>
      <dgm:spPr/>
    </dgm:pt>
    <dgm:pt modelId="{33F87723-A343-44DE-8E79-4F06A76F0182}" type="pres">
      <dgm:prSet presAssocID="{9E03DF5C-CDD4-4C71-87A2-B867B3FBD2DB}" presName="node" presStyleLbl="revTx" presStyleIdx="4" presStyleCnt="5">
        <dgm:presLayoutVars>
          <dgm:bulletEnabled val="1"/>
        </dgm:presLayoutVars>
      </dgm:prSet>
      <dgm:spPr/>
    </dgm:pt>
    <dgm:pt modelId="{6E6B5656-1529-430B-B346-FAAE1AB8506E}" type="pres">
      <dgm:prSet presAssocID="{BCD6F196-17B0-4530-A386-D43C35A63A1B}" presName="sibTrans" presStyleLbl="node1" presStyleIdx="4" presStyleCnt="5"/>
      <dgm:spPr/>
    </dgm:pt>
  </dgm:ptLst>
  <dgm:cxnLst>
    <dgm:cxn modelId="{C4B4A600-E880-44DB-A290-412DF05736CE}" type="presOf" srcId="{24D1A613-7A9B-4EF8-9E8F-146F716280E1}" destId="{EE11A003-844C-44A2-8A48-EC3E44B233FF}" srcOrd="0" destOrd="0" presId="urn:microsoft.com/office/officeart/2005/8/layout/cycle1"/>
    <dgm:cxn modelId="{4F18A800-AA50-496A-B8E4-8CD34E4B0C3D}" type="presOf" srcId="{4E51E9DB-9258-4AA9-8BFB-7FBA6F05FD9E}" destId="{8973CDBB-A89A-4553-B958-871E68930DBA}" srcOrd="0" destOrd="0" presId="urn:microsoft.com/office/officeart/2005/8/layout/cycle1"/>
    <dgm:cxn modelId="{B5CCA804-FBFE-47B1-963A-7379D208FFB6}" type="presOf" srcId="{EB778BE3-9820-424F-9357-D7608E5B92A9}" destId="{1994BC21-5934-465A-BFD4-F4CEA61EFA5C}" srcOrd="0" destOrd="0" presId="urn:microsoft.com/office/officeart/2005/8/layout/cycle1"/>
    <dgm:cxn modelId="{BB22380D-B793-470C-B15F-1C36C7DC4719}" type="presOf" srcId="{C26E8636-55F8-4ADB-BF2D-72AA54865EED}" destId="{58A4BBF5-8154-4CB7-AD2B-2B21F3046C19}" srcOrd="0" destOrd="0" presId="urn:microsoft.com/office/officeart/2005/8/layout/cycle1"/>
    <dgm:cxn modelId="{4DA3555F-0AA6-4446-9A5E-490D60296294}" type="presOf" srcId="{556200DA-6BC5-4829-A8EB-D6034F2CF3D3}" destId="{20BEC741-BFFE-48C6-BAD2-51C5A5C61550}" srcOrd="0" destOrd="0" presId="urn:microsoft.com/office/officeart/2005/8/layout/cycle1"/>
    <dgm:cxn modelId="{CF836E43-AF8A-47E6-9A47-597AA4A66167}" type="presOf" srcId="{BCD6F196-17B0-4530-A386-D43C35A63A1B}" destId="{6E6B5656-1529-430B-B346-FAAE1AB8506E}" srcOrd="0" destOrd="0" presId="urn:microsoft.com/office/officeart/2005/8/layout/cycle1"/>
    <dgm:cxn modelId="{4A988D46-77B9-4F05-A575-1C29F2C3E273}" type="presOf" srcId="{0D59921A-51E4-4499-BE64-2423ABC466B2}" destId="{6EAB93AC-D8A0-41EC-AEB5-BD85A22A44CF}" srcOrd="0" destOrd="0" presId="urn:microsoft.com/office/officeart/2005/8/layout/cycle1"/>
    <dgm:cxn modelId="{85694C68-44E5-40C9-8A4A-628864B1C379}" type="presOf" srcId="{E24C6F42-47E0-4A12-8C40-DCCDF7368E42}" destId="{EBAA9218-F7B9-4DB4-B330-1CE5ADECEEB2}" srcOrd="0" destOrd="0" presId="urn:microsoft.com/office/officeart/2005/8/layout/cycle1"/>
    <dgm:cxn modelId="{2CF3C84B-AB04-4EFE-9FBC-387A499D269A}" type="presOf" srcId="{9E03DF5C-CDD4-4C71-87A2-B867B3FBD2DB}" destId="{33F87723-A343-44DE-8E79-4F06A76F0182}" srcOrd="0" destOrd="0" presId="urn:microsoft.com/office/officeart/2005/8/layout/cycle1"/>
    <dgm:cxn modelId="{C1180458-03F2-473E-B7D1-96B6F5E00407}" srcId="{EB778BE3-9820-424F-9357-D7608E5B92A9}" destId="{C26E8636-55F8-4ADB-BF2D-72AA54865EED}" srcOrd="1" destOrd="0" parTransId="{BAD50915-F375-4F43-86E2-E0F1DAECA24C}" sibTransId="{24D1A613-7A9B-4EF8-9E8F-146F716280E1}"/>
    <dgm:cxn modelId="{0FD0DA79-16C7-4993-9E91-F36BB3B8F196}" type="presOf" srcId="{ACB60E67-B427-47F7-9C7D-5516C512B129}" destId="{EF1E3A64-BD7E-4016-9E05-6C6AF1CE3815}" srcOrd="0" destOrd="0" presId="urn:microsoft.com/office/officeart/2005/8/layout/cycle1"/>
    <dgm:cxn modelId="{F820647A-1AF3-46A1-B39A-A0B44BF854BD}" type="presOf" srcId="{4415D6F7-1F58-4B37-8CFD-B8DCD45B7267}" destId="{A259D15B-CECE-437F-BFD4-E49E14E0BE15}" srcOrd="0" destOrd="0" presId="urn:microsoft.com/office/officeart/2005/8/layout/cycle1"/>
    <dgm:cxn modelId="{970A1E85-F613-49BB-ACD3-290ACDA83A3A}" srcId="{EB778BE3-9820-424F-9357-D7608E5B92A9}" destId="{E24C6F42-47E0-4A12-8C40-DCCDF7368E42}" srcOrd="0" destOrd="0" parTransId="{4BD43A22-C371-4C36-90F0-1A6FEBCC0948}" sibTransId="{4415D6F7-1F58-4B37-8CFD-B8DCD45B7267}"/>
    <dgm:cxn modelId="{AAFCE191-186E-4982-BEBA-FA8E67DA8E1F}" srcId="{EB778BE3-9820-424F-9357-D7608E5B92A9}" destId="{556200DA-6BC5-4829-A8EB-D6034F2CF3D3}" srcOrd="2" destOrd="0" parTransId="{71EE50B7-A28F-4616-B212-67DF7B30D25A}" sibTransId="{ACB60E67-B427-47F7-9C7D-5516C512B129}"/>
    <dgm:cxn modelId="{92237794-1CB3-43BD-8210-27700ECC0BD3}" srcId="{EB778BE3-9820-424F-9357-D7608E5B92A9}" destId="{4E51E9DB-9258-4AA9-8BFB-7FBA6F05FD9E}" srcOrd="3" destOrd="0" parTransId="{9D511AAF-1EFF-441F-AA8D-1651FDD535AA}" sibTransId="{0D59921A-51E4-4499-BE64-2423ABC466B2}"/>
    <dgm:cxn modelId="{F4FC05E1-9AC8-4219-BFEC-007F86E15F60}" srcId="{EB778BE3-9820-424F-9357-D7608E5B92A9}" destId="{9E03DF5C-CDD4-4C71-87A2-B867B3FBD2DB}" srcOrd="4" destOrd="0" parTransId="{7BDF5859-B448-4E86-B387-18DA7805DD3F}" sibTransId="{BCD6F196-17B0-4530-A386-D43C35A63A1B}"/>
    <dgm:cxn modelId="{E95A11FE-9524-42B1-860F-FDEE74AFBAC8}" type="presParOf" srcId="{1994BC21-5934-465A-BFD4-F4CEA61EFA5C}" destId="{76871350-B14C-4EC0-966F-27EA39D4B915}" srcOrd="0" destOrd="0" presId="urn:microsoft.com/office/officeart/2005/8/layout/cycle1"/>
    <dgm:cxn modelId="{1ED0D0BB-FA45-41B9-BDF5-E822A2FB109B}" type="presParOf" srcId="{1994BC21-5934-465A-BFD4-F4CEA61EFA5C}" destId="{EBAA9218-F7B9-4DB4-B330-1CE5ADECEEB2}" srcOrd="1" destOrd="0" presId="urn:microsoft.com/office/officeart/2005/8/layout/cycle1"/>
    <dgm:cxn modelId="{31A0F56D-8BD0-4A01-A355-64A5604BAE91}" type="presParOf" srcId="{1994BC21-5934-465A-BFD4-F4CEA61EFA5C}" destId="{A259D15B-CECE-437F-BFD4-E49E14E0BE15}" srcOrd="2" destOrd="0" presId="urn:microsoft.com/office/officeart/2005/8/layout/cycle1"/>
    <dgm:cxn modelId="{099D5772-9933-40AE-8C85-EBD8FBE0185A}" type="presParOf" srcId="{1994BC21-5934-465A-BFD4-F4CEA61EFA5C}" destId="{DDE456EB-BB6B-4EC4-A7CA-904DD22F632C}" srcOrd="3" destOrd="0" presId="urn:microsoft.com/office/officeart/2005/8/layout/cycle1"/>
    <dgm:cxn modelId="{8DC1C949-2796-4A83-ADA1-E0A984CABEFF}" type="presParOf" srcId="{1994BC21-5934-465A-BFD4-F4CEA61EFA5C}" destId="{58A4BBF5-8154-4CB7-AD2B-2B21F3046C19}" srcOrd="4" destOrd="0" presId="urn:microsoft.com/office/officeart/2005/8/layout/cycle1"/>
    <dgm:cxn modelId="{A5F474B9-023D-44CD-BB33-39EDA4D3E2AC}" type="presParOf" srcId="{1994BC21-5934-465A-BFD4-F4CEA61EFA5C}" destId="{EE11A003-844C-44A2-8A48-EC3E44B233FF}" srcOrd="5" destOrd="0" presId="urn:microsoft.com/office/officeart/2005/8/layout/cycle1"/>
    <dgm:cxn modelId="{4364F733-F1BF-46EE-9372-170FDA21C7E3}" type="presParOf" srcId="{1994BC21-5934-465A-BFD4-F4CEA61EFA5C}" destId="{CF53AE4B-577E-4732-8BDD-3BFCD9D15A2D}" srcOrd="6" destOrd="0" presId="urn:microsoft.com/office/officeart/2005/8/layout/cycle1"/>
    <dgm:cxn modelId="{1A056716-3A5E-4398-8A7B-B87CCC03CA36}" type="presParOf" srcId="{1994BC21-5934-465A-BFD4-F4CEA61EFA5C}" destId="{20BEC741-BFFE-48C6-BAD2-51C5A5C61550}" srcOrd="7" destOrd="0" presId="urn:microsoft.com/office/officeart/2005/8/layout/cycle1"/>
    <dgm:cxn modelId="{7970B8FB-EA58-4682-9F06-0DB3505D81C7}" type="presParOf" srcId="{1994BC21-5934-465A-BFD4-F4CEA61EFA5C}" destId="{EF1E3A64-BD7E-4016-9E05-6C6AF1CE3815}" srcOrd="8" destOrd="0" presId="urn:microsoft.com/office/officeart/2005/8/layout/cycle1"/>
    <dgm:cxn modelId="{C2999965-53A4-46FA-A89D-8FFC83C019AD}" type="presParOf" srcId="{1994BC21-5934-465A-BFD4-F4CEA61EFA5C}" destId="{18163C43-C985-4AD2-A7B3-40080A1F42DB}" srcOrd="9" destOrd="0" presId="urn:microsoft.com/office/officeart/2005/8/layout/cycle1"/>
    <dgm:cxn modelId="{9325E428-6E3F-4F02-B014-9671167285DD}" type="presParOf" srcId="{1994BC21-5934-465A-BFD4-F4CEA61EFA5C}" destId="{8973CDBB-A89A-4553-B958-871E68930DBA}" srcOrd="10" destOrd="0" presId="urn:microsoft.com/office/officeart/2005/8/layout/cycle1"/>
    <dgm:cxn modelId="{1D2FDFD0-1AA6-46AE-A128-4E3642847250}" type="presParOf" srcId="{1994BC21-5934-465A-BFD4-F4CEA61EFA5C}" destId="{6EAB93AC-D8A0-41EC-AEB5-BD85A22A44CF}" srcOrd="11" destOrd="0" presId="urn:microsoft.com/office/officeart/2005/8/layout/cycle1"/>
    <dgm:cxn modelId="{0A98C7F3-3D22-40D4-B99D-AFA95BAD9270}" type="presParOf" srcId="{1994BC21-5934-465A-BFD4-F4CEA61EFA5C}" destId="{4E7D8F3A-FF76-4C7B-871B-707D2BD8C2EB}" srcOrd="12" destOrd="0" presId="urn:microsoft.com/office/officeart/2005/8/layout/cycle1"/>
    <dgm:cxn modelId="{5FC8D5E8-5DD9-4098-B278-29963659EFBF}" type="presParOf" srcId="{1994BC21-5934-465A-BFD4-F4CEA61EFA5C}" destId="{33F87723-A343-44DE-8E79-4F06A76F0182}" srcOrd="13" destOrd="0" presId="urn:microsoft.com/office/officeart/2005/8/layout/cycle1"/>
    <dgm:cxn modelId="{0D376968-CEFC-4CD1-9F8B-A4EE591FDBFE}" type="presParOf" srcId="{1994BC21-5934-465A-BFD4-F4CEA61EFA5C}" destId="{6E6B5656-1529-430B-B346-FAAE1AB8506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A9218-F7B9-4DB4-B330-1CE5ADECEEB2}">
      <dsp:nvSpPr>
        <dsp:cNvPr id="0" name=""/>
        <dsp:cNvSpPr/>
      </dsp:nvSpPr>
      <dsp:spPr>
        <a:xfrm>
          <a:off x="4446868" y="60"/>
          <a:ext cx="1404400" cy="14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C00000"/>
              </a:solidFill>
              <a:latin typeface="+mn-lt"/>
              <a:ea typeface="Arial" charset="0"/>
              <a:cs typeface="Arial" panose="020B0604020202020204" pitchFamily="34" charset="0"/>
            </a:rPr>
            <a:t>Household decision making</a:t>
          </a:r>
          <a:endParaRPr lang="en-US" sz="1800" b="1" kern="1200">
            <a:solidFill>
              <a:srgbClr val="C00000"/>
            </a:solidFill>
            <a:latin typeface="+mn-lt"/>
            <a:cs typeface="Arial" panose="020B0604020202020204" pitchFamily="34" charset="0"/>
          </a:endParaRPr>
        </a:p>
      </dsp:txBody>
      <dsp:txXfrm>
        <a:off x="4446868" y="60"/>
        <a:ext cx="1404400" cy="1404400"/>
      </dsp:txXfrm>
    </dsp:sp>
    <dsp:sp modelId="{A259D15B-CECE-437F-BFD4-E49E14E0BE15}">
      <dsp:nvSpPr>
        <dsp:cNvPr id="0" name=""/>
        <dsp:cNvSpPr/>
      </dsp:nvSpPr>
      <dsp:spPr>
        <a:xfrm>
          <a:off x="1193282" y="-484202"/>
          <a:ext cx="5270274" cy="5270274"/>
        </a:xfrm>
        <a:prstGeom prst="circularArrow">
          <a:avLst>
            <a:gd name="adj1" fmla="val 5196"/>
            <a:gd name="adj2" fmla="val 335630"/>
            <a:gd name="adj3" fmla="val 20508001"/>
            <a:gd name="adj4" fmla="val 19765230"/>
            <a:gd name="adj5" fmla="val 606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A4BBF5-8154-4CB7-AD2B-2B21F3046C19}">
      <dsp:nvSpPr>
        <dsp:cNvPr id="0" name=""/>
        <dsp:cNvSpPr/>
      </dsp:nvSpPr>
      <dsp:spPr>
        <a:xfrm>
          <a:off x="5296362" y="2083748"/>
          <a:ext cx="1404400" cy="246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cs typeface="Arial" panose="020B0604020202020204" pitchFamily="34" charset="0"/>
            </a:rPr>
            <a:t>Paid </a:t>
          </a:r>
          <a:r>
            <a:rPr lang="en-US" sz="1600" kern="1200">
              <a:solidFill>
                <a:srgbClr val="C00000"/>
              </a:solidFill>
              <a:latin typeface="+mn-lt"/>
              <a:cs typeface="Arial" panose="020B0604020202020204" pitchFamily="34" charset="0"/>
            </a:rPr>
            <a:t>labor supply </a:t>
          </a:r>
          <a:r>
            <a:rPr lang="en-US" sz="1600" kern="1200">
              <a:latin typeface="+mn-lt"/>
              <a:cs typeface="Arial" panose="020B0604020202020204" pitchFamily="34" charset="0"/>
            </a:rPr>
            <a:t>and </a:t>
          </a:r>
          <a:r>
            <a:rPr lang="en-US" sz="1600" kern="1200">
              <a:solidFill>
                <a:srgbClr val="C00000"/>
              </a:solidFill>
              <a:latin typeface="+mn-lt"/>
              <a:cs typeface="Arial" panose="020B0604020202020204" pitchFamily="34" charset="0"/>
            </a:rPr>
            <a:t>unpaid work </a:t>
          </a:r>
          <a:r>
            <a:rPr lang="en-US" sz="1600" kern="1200">
              <a:latin typeface="+mn-lt"/>
              <a:cs typeface="Arial" panose="020B0604020202020204" pitchFamily="34" charset="0"/>
            </a:rPr>
            <a:t>of household members; </a:t>
          </a:r>
          <a:r>
            <a:rPr lang="en-US" sz="1600" b="0" kern="1200">
              <a:solidFill>
                <a:srgbClr val="C00000"/>
              </a:solidFill>
              <a:latin typeface="+mn-lt"/>
              <a:cs typeface="Arial" panose="020B0604020202020204" pitchFamily="34" charset="0"/>
            </a:rPr>
            <a:t>fertility; resource allocation</a:t>
          </a:r>
          <a:r>
            <a:rPr lang="en-US" sz="1600" b="1" kern="1200">
              <a:solidFill>
                <a:srgbClr val="C00000"/>
              </a:solidFill>
              <a:latin typeface="+mn-lt"/>
              <a:cs typeface="Arial" panose="020B0604020202020204" pitchFamily="34" charset="0"/>
            </a:rPr>
            <a:t> </a:t>
          </a:r>
          <a:r>
            <a:rPr lang="en-US" sz="1600" kern="1200">
              <a:latin typeface="+mn-lt"/>
              <a:cs typeface="Arial" panose="020B0604020202020204" pitchFamily="34" charset="0"/>
            </a:rPr>
            <a:t>and </a:t>
          </a:r>
          <a:r>
            <a:rPr lang="en-US" sz="1600" kern="1200">
              <a:solidFill>
                <a:srgbClr val="C00000"/>
              </a:solidFill>
              <a:latin typeface="+mn-lt"/>
              <a:cs typeface="Arial" panose="020B0604020202020204" pitchFamily="34" charset="0"/>
            </a:rPr>
            <a:t>consumption</a:t>
          </a:r>
          <a:r>
            <a:rPr lang="en-US" sz="1600" kern="1200">
              <a:latin typeface="+mn-lt"/>
              <a:cs typeface="Arial" panose="020B0604020202020204" pitchFamily="34" charset="0"/>
            </a:rPr>
            <a:t>; intra-household </a:t>
          </a:r>
          <a:r>
            <a:rPr lang="en-US" sz="1600" b="1" kern="1200">
              <a:solidFill>
                <a:srgbClr val="C00000"/>
              </a:solidFill>
              <a:latin typeface="+mn-lt"/>
              <a:cs typeface="Arial" panose="020B0604020202020204" pitchFamily="34" charset="0"/>
            </a:rPr>
            <a:t>wellbeing</a:t>
          </a:r>
          <a:r>
            <a:rPr lang="en-US" sz="1600" kern="1200">
              <a:solidFill>
                <a:srgbClr val="C00000"/>
              </a:solidFill>
              <a:latin typeface="+mn-lt"/>
              <a:cs typeface="Arial" panose="020B0604020202020204" pitchFamily="34" charset="0"/>
            </a:rPr>
            <a:t> </a:t>
          </a:r>
        </a:p>
      </dsp:txBody>
      <dsp:txXfrm>
        <a:off x="5296362" y="2083748"/>
        <a:ext cx="1404400" cy="2465973"/>
      </dsp:txXfrm>
    </dsp:sp>
    <dsp:sp modelId="{EE11A003-844C-44A2-8A48-EC3E44B233FF}">
      <dsp:nvSpPr>
        <dsp:cNvPr id="0" name=""/>
        <dsp:cNvSpPr/>
      </dsp:nvSpPr>
      <dsp:spPr>
        <a:xfrm>
          <a:off x="1036280" y="147334"/>
          <a:ext cx="5270274" cy="5270274"/>
        </a:xfrm>
        <a:prstGeom prst="circularArrow">
          <a:avLst>
            <a:gd name="adj1" fmla="val 5196"/>
            <a:gd name="adj2" fmla="val 335630"/>
            <a:gd name="adj3" fmla="val 3834739"/>
            <a:gd name="adj4" fmla="val 2964006"/>
            <a:gd name="adj5" fmla="val 606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BEC741-BFFE-48C6-BAD2-51C5A5C61550}">
      <dsp:nvSpPr>
        <dsp:cNvPr id="0" name=""/>
        <dsp:cNvSpPr/>
      </dsp:nvSpPr>
      <dsp:spPr>
        <a:xfrm>
          <a:off x="2955848" y="4148085"/>
          <a:ext cx="1637418" cy="1568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C00000"/>
              </a:solidFill>
              <a:latin typeface="+mn-lt"/>
              <a:cs typeface="Arial" panose="020B0604020202020204" pitchFamily="34" charset="0"/>
            </a:rPr>
            <a:t>Assets</a:t>
          </a:r>
          <a:r>
            <a:rPr lang="en-US" sz="1400" kern="1200">
              <a:latin typeface="+mn-lt"/>
              <a:cs typeface="Arial" panose="020B0604020202020204" pitchFamily="34" charset="0"/>
            </a:rPr>
            <a:t> </a:t>
          </a:r>
          <a:r>
            <a:rPr lang="en-US" sz="1600" kern="1200">
              <a:latin typeface="+mn-lt"/>
              <a:cs typeface="Arial" panose="020B0604020202020204" pitchFamily="34" charset="0"/>
            </a:rPr>
            <a:t>(wealth, land, social capital)</a:t>
          </a:r>
        </a:p>
      </dsp:txBody>
      <dsp:txXfrm>
        <a:off x="2955848" y="4148085"/>
        <a:ext cx="1637418" cy="1568968"/>
      </dsp:txXfrm>
    </dsp:sp>
    <dsp:sp modelId="{EF1E3A64-BD7E-4016-9E05-6C6AF1CE3815}">
      <dsp:nvSpPr>
        <dsp:cNvPr id="0" name=""/>
        <dsp:cNvSpPr/>
      </dsp:nvSpPr>
      <dsp:spPr>
        <a:xfrm>
          <a:off x="1020311" y="-22"/>
          <a:ext cx="5270274" cy="5270274"/>
        </a:xfrm>
        <a:prstGeom prst="circularArrow">
          <a:avLst>
            <a:gd name="adj1" fmla="val 5196"/>
            <a:gd name="adj2" fmla="val 335630"/>
            <a:gd name="adj3" fmla="val 8212033"/>
            <a:gd name="adj4" fmla="val 6629630"/>
            <a:gd name="adj5" fmla="val 606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3CDBB-A89A-4553-B958-871E68930DBA}">
      <dsp:nvSpPr>
        <dsp:cNvPr id="0" name=""/>
        <dsp:cNvSpPr/>
      </dsp:nvSpPr>
      <dsp:spPr>
        <a:xfrm>
          <a:off x="848351" y="2614535"/>
          <a:ext cx="1404400" cy="14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C00000"/>
              </a:solidFill>
              <a:latin typeface="+mn-lt"/>
              <a:cs typeface="Arial" panose="020B0604020202020204" pitchFamily="34" charset="0"/>
            </a:rPr>
            <a:t>Fallback position </a:t>
          </a:r>
          <a:r>
            <a:rPr lang="en-US" sz="1600" kern="1200">
              <a:latin typeface="+mn-lt"/>
              <a:cs typeface="Arial" panose="020B0604020202020204" pitchFamily="34" charset="0"/>
            </a:rPr>
            <a:t>(individual’s position if household relations breaks down)</a:t>
          </a:r>
        </a:p>
      </dsp:txBody>
      <dsp:txXfrm>
        <a:off x="848351" y="2614535"/>
        <a:ext cx="1404400" cy="1404400"/>
      </dsp:txXfrm>
    </dsp:sp>
    <dsp:sp modelId="{6EAB93AC-D8A0-41EC-AEB5-BD85A22A44CF}">
      <dsp:nvSpPr>
        <dsp:cNvPr id="0" name=""/>
        <dsp:cNvSpPr/>
      </dsp:nvSpPr>
      <dsp:spPr>
        <a:xfrm>
          <a:off x="1193282" y="-234654"/>
          <a:ext cx="5270274" cy="5270274"/>
        </a:xfrm>
        <a:prstGeom prst="circularArrow">
          <a:avLst>
            <a:gd name="adj1" fmla="val 5196"/>
            <a:gd name="adj2" fmla="val 335630"/>
            <a:gd name="adj3" fmla="val 12299140"/>
            <a:gd name="adj4" fmla="val 10769976"/>
            <a:gd name="adj5" fmla="val 606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87723-A343-44DE-8E79-4F06A76F0182}">
      <dsp:nvSpPr>
        <dsp:cNvPr id="0" name=""/>
        <dsp:cNvSpPr/>
      </dsp:nvSpPr>
      <dsp:spPr>
        <a:xfrm>
          <a:off x="1697846" y="60"/>
          <a:ext cx="1404400" cy="14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C00000"/>
              </a:solidFill>
              <a:latin typeface="+mn-lt"/>
              <a:cs typeface="Arial" panose="020B0604020202020204" pitchFamily="34" charset="0"/>
            </a:rPr>
            <a:t>Bargaining power </a:t>
          </a:r>
          <a:r>
            <a:rPr lang="en-US" sz="1400" kern="1200" dirty="0">
              <a:latin typeface="+mn-lt"/>
              <a:cs typeface="Arial" panose="020B0604020202020204" pitchFamily="34" charset="0"/>
            </a:rPr>
            <a:t>(weight placed on individual’s preferences and wellbeing)</a:t>
          </a:r>
        </a:p>
      </dsp:txBody>
      <dsp:txXfrm>
        <a:off x="1697846" y="60"/>
        <a:ext cx="1404400" cy="1404400"/>
      </dsp:txXfrm>
    </dsp:sp>
    <dsp:sp modelId="{6E6B5656-1529-430B-B346-FAAE1AB8506E}">
      <dsp:nvSpPr>
        <dsp:cNvPr id="0" name=""/>
        <dsp:cNvSpPr/>
      </dsp:nvSpPr>
      <dsp:spPr>
        <a:xfrm>
          <a:off x="1139420" y="-41024"/>
          <a:ext cx="5270274" cy="5270274"/>
        </a:xfrm>
        <a:prstGeom prst="circularArrow">
          <a:avLst>
            <a:gd name="adj1" fmla="val 5196"/>
            <a:gd name="adj2" fmla="val 335630"/>
            <a:gd name="adj3" fmla="val 16866876"/>
            <a:gd name="adj4" fmla="val 15197493"/>
            <a:gd name="adj5" fmla="val 606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5FCD1-11C4-5945-8276-2F040535F834}" type="datetimeFigureOut">
              <a:rPr lang="en-US" smtClean="0"/>
              <a:t>6/25/2025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EAB26-89D9-704A-A530-09DF6B7064E6}" type="slidenum">
              <a:rPr lang="en-US" smtClean="0"/>
              <a:t>‹#›</a:t>
            </a:fld>
            <a:endParaRPr lang="en-US"/>
          </a:p>
        </p:txBody>
      </p:sp>
    </p:spTree>
    <p:extLst>
      <p:ext uri="{BB962C8B-B14F-4D97-AF65-F5344CB8AC3E}">
        <p14:creationId xmlns:p14="http://schemas.microsoft.com/office/powerpoint/2010/main" val="70095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a:t>
            </a:fld>
            <a:endParaRPr lang="en-US"/>
          </a:p>
        </p:txBody>
      </p:sp>
    </p:spTree>
    <p:extLst>
      <p:ext uri="{BB962C8B-B14F-4D97-AF65-F5344CB8AC3E}">
        <p14:creationId xmlns:p14="http://schemas.microsoft.com/office/powerpoint/2010/main" val="4827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23132"/>
                </a:solidFill>
                <a:effectLst/>
                <a:latin typeface="open sans" panose="020B0606030504020204" pitchFamily="34" charset="0"/>
              </a:rPr>
              <a:t>On average men do 16 hours a week of such unpaid work, which includes adult care and child care, laundry and cleaning, to the 26 hours of unpaid work done by women a week. The average man would earn £166.63 more per week if his unpaid work was paid, whereas the average woman would earn £259.63 (using 2016 data on earnings).</a:t>
            </a:r>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10</a:t>
            </a:fld>
            <a:endParaRPr lang="en-US"/>
          </a:p>
        </p:txBody>
      </p:sp>
    </p:spTree>
    <p:extLst>
      <p:ext uri="{BB962C8B-B14F-4D97-AF65-F5344CB8AC3E}">
        <p14:creationId xmlns:p14="http://schemas.microsoft.com/office/powerpoint/2010/main" val="137683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13</a:t>
            </a:fld>
            <a:endParaRPr lang="en-US"/>
          </a:p>
        </p:txBody>
      </p:sp>
    </p:spTree>
    <p:extLst>
      <p:ext uri="{BB962C8B-B14F-4D97-AF65-F5344CB8AC3E}">
        <p14:creationId xmlns:p14="http://schemas.microsoft.com/office/powerpoint/2010/main" val="3022026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14</a:t>
            </a:fld>
            <a:endParaRPr lang="en-US"/>
          </a:p>
        </p:txBody>
      </p:sp>
    </p:spTree>
    <p:extLst>
      <p:ext uri="{BB962C8B-B14F-4D97-AF65-F5344CB8AC3E}">
        <p14:creationId xmlns:p14="http://schemas.microsoft.com/office/powerpoint/2010/main" val="286332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15</a:t>
            </a:fld>
            <a:endParaRPr lang="en-US"/>
          </a:p>
        </p:txBody>
      </p:sp>
    </p:spTree>
    <p:extLst>
      <p:ext uri="{BB962C8B-B14F-4D97-AF65-F5344CB8AC3E}">
        <p14:creationId xmlns:p14="http://schemas.microsoft.com/office/powerpoint/2010/main" val="2529560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16</a:t>
            </a:fld>
            <a:endParaRPr lang="en-US"/>
          </a:p>
        </p:txBody>
      </p:sp>
    </p:spTree>
    <p:extLst>
      <p:ext uri="{BB962C8B-B14F-4D97-AF65-F5344CB8AC3E}">
        <p14:creationId xmlns:p14="http://schemas.microsoft.com/office/powerpoint/2010/main" val="1520260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17</a:t>
            </a:fld>
            <a:endParaRPr lang="en-US"/>
          </a:p>
        </p:txBody>
      </p:sp>
    </p:spTree>
    <p:extLst>
      <p:ext uri="{BB962C8B-B14F-4D97-AF65-F5344CB8AC3E}">
        <p14:creationId xmlns:p14="http://schemas.microsoft.com/office/powerpoint/2010/main" val="403925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18</a:t>
            </a:fld>
            <a:endParaRPr lang="en-US"/>
          </a:p>
        </p:txBody>
      </p:sp>
    </p:spTree>
    <p:extLst>
      <p:ext uri="{BB962C8B-B14F-4D97-AF65-F5344CB8AC3E}">
        <p14:creationId xmlns:p14="http://schemas.microsoft.com/office/powerpoint/2010/main" val="1153610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19</a:t>
            </a:fld>
            <a:endParaRPr lang="en-US"/>
          </a:p>
        </p:txBody>
      </p:sp>
    </p:spTree>
    <p:extLst>
      <p:ext uri="{BB962C8B-B14F-4D97-AF65-F5344CB8AC3E}">
        <p14:creationId xmlns:p14="http://schemas.microsoft.com/office/powerpoint/2010/main" val="179304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20</a:t>
            </a:fld>
            <a:endParaRPr lang="en-US"/>
          </a:p>
        </p:txBody>
      </p:sp>
    </p:spTree>
    <p:extLst>
      <p:ext uri="{BB962C8B-B14F-4D97-AF65-F5344CB8AC3E}">
        <p14:creationId xmlns:p14="http://schemas.microsoft.com/office/powerpoint/2010/main" val="2886769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b="0" i="0">
                <a:solidFill>
                  <a:srgbClr val="2A2A2A"/>
                </a:solidFill>
                <a:effectLst/>
                <a:latin typeface="Merriweather" panose="00000500000000000000" pitchFamily="2" charset="0"/>
              </a:rPr>
              <a:t>The gap has decreased over the last 20 years from almost 30 per cent in 1993. Currently, the average female employee earns around a fifth less per hour than the average male employee. It is not a ‘like-for-like’ comparison between otherwise-identical workers or jobs. One reason why wage differentials between men and women might have changed over this period is that their relative levels of education have also changed. This is actually an important aspect to take into account in interpreting the declining wage gap over time. The increase in education was faster for women, who overtook men by the late 2000s and are now more likely than men to have a university degree.</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589003-986E-4C0D-B6FD-F3FDCA74806B}" type="slidenum">
              <a:rPr lang="en-US" altLang="en-US" sz="1200"/>
              <a:t>22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2</a:t>
            </a:fld>
            <a:endParaRPr lang="en-US"/>
          </a:p>
        </p:txBody>
      </p:sp>
    </p:spTree>
    <p:extLst>
      <p:ext uri="{BB962C8B-B14F-4D97-AF65-F5344CB8AC3E}">
        <p14:creationId xmlns:p14="http://schemas.microsoft.com/office/powerpoint/2010/main" val="3203678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589003-986E-4C0D-B6FD-F3FDCA74806B}" type="slidenum">
              <a:rPr lang="en-US" altLang="en-US" sz="1200"/>
              <a:t>23</a:t>
            </a:fld>
            <a:endParaRPr lang="en-US" altLang="en-US" sz="1200"/>
          </a:p>
        </p:txBody>
      </p:sp>
    </p:spTree>
    <p:extLst>
      <p:ext uri="{BB962C8B-B14F-4D97-AF65-F5344CB8AC3E}">
        <p14:creationId xmlns:p14="http://schemas.microsoft.com/office/powerpoint/2010/main" val="989154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a:latin typeface="Arial" pitchFamily="34" charset="0"/>
                <a:ea typeface="Arial" pitchFamily="34" charset="0"/>
              </a:rPr>
              <a:t>Gender wage gap by time to/since birth of first </a:t>
            </a:r>
            <a:r>
              <a:rPr lang="en-US" altLang="en-US" err="1">
                <a:latin typeface="Arial" pitchFamily="34" charset="0"/>
                <a:ea typeface="Arial" pitchFamily="34" charset="0"/>
              </a:rPr>
              <a:t>childNotes</a:t>
            </a:r>
            <a:r>
              <a:rPr lang="en-US" altLang="en-US">
                <a:latin typeface="Arial" pitchFamily="34" charset="0"/>
                <a:ea typeface="Arial" pitchFamily="34" charset="0"/>
              </a:rPr>
              <a:t>: UKHLS 1991 to 2017. Wage gap measured in proportion of male wages. Observations in the top one and bottom two percentiles of the wage distribution are excluded. The age-adjusted series shows the gap obtained from wage rates net of education-specific age effects.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589003-986E-4C0D-B6FD-F3FDCA74806B}" type="slidenum">
              <a:rPr lang="en-US" altLang="en-US" sz="1200"/>
              <a:t>25</a:t>
            </a:fld>
            <a:endParaRPr lang="en-US" altLang="en-US" sz="1200"/>
          </a:p>
        </p:txBody>
      </p:sp>
    </p:spTree>
    <p:extLst>
      <p:ext uri="{BB962C8B-B14F-4D97-AF65-F5344CB8AC3E}">
        <p14:creationId xmlns:p14="http://schemas.microsoft.com/office/powerpoint/2010/main" val="2546326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a:latin typeface="Arial" pitchFamily="34" charset="0"/>
                <a:ea typeface="Arial" pitchFamily="34" charset="0"/>
              </a:rPr>
              <a:t>Gender wage gap by time to/since birth of first </a:t>
            </a:r>
            <a:r>
              <a:rPr lang="en-US" altLang="en-US" err="1">
                <a:latin typeface="Arial" pitchFamily="34" charset="0"/>
                <a:ea typeface="Arial" pitchFamily="34" charset="0"/>
              </a:rPr>
              <a:t>childNotes</a:t>
            </a:r>
            <a:r>
              <a:rPr lang="en-US" altLang="en-US">
                <a:latin typeface="Arial" pitchFamily="34" charset="0"/>
                <a:ea typeface="Arial" pitchFamily="34" charset="0"/>
              </a:rPr>
              <a:t>: UKHLS 1991 to 2017. Wage gap measured in proportion of male wages. Observations in the top one and bottom two percentiles of the wage distribution are excluded. The age-adjusted series shows the gap obtained from wage rates net of education-specific age effects.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589003-986E-4C0D-B6FD-F3FDCA74806B}" type="slidenum">
              <a:rPr lang="en-US" altLang="en-US" sz="1200"/>
              <a:t>26</a:t>
            </a:fld>
            <a:endParaRPr lang="en-US" altLang="en-US" sz="1200"/>
          </a:p>
        </p:txBody>
      </p:sp>
    </p:spTree>
    <p:extLst>
      <p:ext uri="{BB962C8B-B14F-4D97-AF65-F5344CB8AC3E}">
        <p14:creationId xmlns:p14="http://schemas.microsoft.com/office/powerpoint/2010/main" val="4284454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a:latin typeface="Arial" pitchFamily="34" charset="0"/>
                <a:ea typeface="Arial" pitchFamily="34" charset="0"/>
              </a:rPr>
              <a:t>Gender wage gap by time to/since birth of first </a:t>
            </a:r>
            <a:r>
              <a:rPr lang="en-US" altLang="en-US" err="1">
                <a:latin typeface="Arial" pitchFamily="34" charset="0"/>
                <a:ea typeface="Arial" pitchFamily="34" charset="0"/>
              </a:rPr>
              <a:t>childNotes</a:t>
            </a:r>
            <a:r>
              <a:rPr lang="en-US" altLang="en-US">
                <a:latin typeface="Arial" pitchFamily="34" charset="0"/>
                <a:ea typeface="Arial" pitchFamily="34" charset="0"/>
              </a:rPr>
              <a:t>: UKHLS 1991 to 2017. Wage gap measured in proportion of male wages. Observations in the top one and bottom two percentiles of the wage distribution are excluded. The age-adjusted series shows the gap obtained from wage rates net of education-specific age effects.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589003-986E-4C0D-B6FD-F3FDCA74806B}" type="slidenum">
              <a:rPr lang="en-US" altLang="en-US" sz="1200"/>
              <a:t>27</a:t>
            </a:fld>
            <a:endParaRPr lang="en-US" altLang="en-US" sz="1200"/>
          </a:p>
        </p:txBody>
      </p:sp>
    </p:spTree>
    <p:extLst>
      <p:ext uri="{BB962C8B-B14F-4D97-AF65-F5344CB8AC3E}">
        <p14:creationId xmlns:p14="http://schemas.microsoft.com/office/powerpoint/2010/main" val="1306626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a:latin typeface="Arial" pitchFamily="34" charset="0"/>
                <a:ea typeface="Arial" pitchFamily="34" charset="0"/>
              </a:rPr>
              <a:t>Gender wage gap by time to/since birth of first </a:t>
            </a:r>
            <a:r>
              <a:rPr lang="en-US" altLang="en-US" err="1">
                <a:latin typeface="Arial" pitchFamily="34" charset="0"/>
                <a:ea typeface="Arial" pitchFamily="34" charset="0"/>
              </a:rPr>
              <a:t>childNotes</a:t>
            </a:r>
            <a:r>
              <a:rPr lang="en-US" altLang="en-US">
                <a:latin typeface="Arial" pitchFamily="34" charset="0"/>
                <a:ea typeface="Arial" pitchFamily="34" charset="0"/>
              </a:rPr>
              <a:t>: UKHLS 1991 to 2017. Wage gap measured in proportion of male wages. Observations in the top one and bottom two percentiles of the wage distribution are excluded. The age-adjusted series shows the gap obtained from wage rates net of education-specific age effects.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589003-986E-4C0D-B6FD-F3FDCA74806B}" type="slidenum">
              <a:rPr lang="en-US" altLang="en-US" sz="1200"/>
              <a:t>28</a:t>
            </a:fld>
            <a:endParaRPr lang="en-US" altLang="en-US" sz="1200"/>
          </a:p>
        </p:txBody>
      </p:sp>
    </p:spTree>
    <p:extLst>
      <p:ext uri="{BB962C8B-B14F-4D97-AF65-F5344CB8AC3E}">
        <p14:creationId xmlns:p14="http://schemas.microsoft.com/office/powerpoint/2010/main" val="475748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45</a:t>
            </a:fld>
            <a:endParaRPr lang="en-US"/>
          </a:p>
        </p:txBody>
      </p:sp>
    </p:spTree>
    <p:extLst>
      <p:ext uri="{BB962C8B-B14F-4D97-AF65-F5344CB8AC3E}">
        <p14:creationId xmlns:p14="http://schemas.microsoft.com/office/powerpoint/2010/main" val="2591684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46</a:t>
            </a:fld>
            <a:endParaRPr lang="en-US"/>
          </a:p>
        </p:txBody>
      </p:sp>
    </p:spTree>
    <p:extLst>
      <p:ext uri="{BB962C8B-B14F-4D97-AF65-F5344CB8AC3E}">
        <p14:creationId xmlns:p14="http://schemas.microsoft.com/office/powerpoint/2010/main" val="2756947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specifically in the context of the crisis</a:t>
            </a:r>
          </a:p>
        </p:txBody>
      </p:sp>
      <p:sp>
        <p:nvSpPr>
          <p:cNvPr id="4" name="Slide Number Placeholder 3"/>
          <p:cNvSpPr>
            <a:spLocks noGrp="1"/>
          </p:cNvSpPr>
          <p:nvPr>
            <p:ph type="sldNum" sz="quarter" idx="5"/>
          </p:nvPr>
        </p:nvSpPr>
        <p:spPr/>
        <p:txBody>
          <a:bodyPr/>
          <a:lstStyle/>
          <a:p>
            <a:fld id="{0F8EAB26-89D9-704A-A530-09DF6B7064E6}" type="slidenum">
              <a:rPr lang="en-US" smtClean="0"/>
              <a:t>47</a:t>
            </a:fld>
            <a:endParaRPr lang="en-US"/>
          </a:p>
        </p:txBody>
      </p:sp>
    </p:spTree>
    <p:extLst>
      <p:ext uri="{BB962C8B-B14F-4D97-AF65-F5344CB8AC3E}">
        <p14:creationId xmlns:p14="http://schemas.microsoft.com/office/powerpoint/2010/main" val="899028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48</a:t>
            </a:fld>
            <a:endParaRPr lang="en-US"/>
          </a:p>
        </p:txBody>
      </p:sp>
    </p:spTree>
    <p:extLst>
      <p:ext uri="{BB962C8B-B14F-4D97-AF65-F5344CB8AC3E}">
        <p14:creationId xmlns:p14="http://schemas.microsoft.com/office/powerpoint/2010/main" val="3684750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49</a:t>
            </a:fld>
            <a:endParaRPr lang="en-US"/>
          </a:p>
        </p:txBody>
      </p:sp>
    </p:spTree>
    <p:extLst>
      <p:ext uri="{BB962C8B-B14F-4D97-AF65-F5344CB8AC3E}">
        <p14:creationId xmlns:p14="http://schemas.microsoft.com/office/powerpoint/2010/main" val="67299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3</a:t>
            </a:fld>
            <a:endParaRPr lang="en-US"/>
          </a:p>
        </p:txBody>
      </p:sp>
    </p:spTree>
    <p:extLst>
      <p:ext uri="{BB962C8B-B14F-4D97-AF65-F5344CB8AC3E}">
        <p14:creationId xmlns:p14="http://schemas.microsoft.com/office/powerpoint/2010/main" val="3268807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50</a:t>
            </a:fld>
            <a:endParaRPr lang="en-US"/>
          </a:p>
        </p:txBody>
      </p:sp>
    </p:spTree>
    <p:extLst>
      <p:ext uri="{BB962C8B-B14F-4D97-AF65-F5344CB8AC3E}">
        <p14:creationId xmlns:p14="http://schemas.microsoft.com/office/powerpoint/2010/main" val="202503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overlap with human capital literature in mainstream economics: As such, investing in human capital is akin to investing in physical capital: one can invest in the human factor of production with the expectation of economic returns just as one can invest in the factor of production physical capital.1 Moreover, since human capital includes “education, training, medical care, and other additions to knowledge and health”, any policy affecting these areas affects human capital and, ultimately, growth. </a:t>
            </a:r>
          </a:p>
        </p:txBody>
      </p:sp>
      <p:sp>
        <p:nvSpPr>
          <p:cNvPr id="4" name="Slide Number Placeholder 3"/>
          <p:cNvSpPr>
            <a:spLocks noGrp="1"/>
          </p:cNvSpPr>
          <p:nvPr>
            <p:ph type="sldNum" sz="quarter" idx="5"/>
          </p:nvPr>
        </p:nvSpPr>
        <p:spPr/>
        <p:txBody>
          <a:bodyPr/>
          <a:lstStyle/>
          <a:p>
            <a:fld id="{0F8EAB26-89D9-704A-A530-09DF6B7064E6}" type="slidenum">
              <a:rPr lang="en-US" smtClean="0"/>
              <a:t>51</a:t>
            </a:fld>
            <a:endParaRPr lang="en-US"/>
          </a:p>
        </p:txBody>
      </p:sp>
    </p:spTree>
    <p:extLst>
      <p:ext uri="{BB962C8B-B14F-4D97-AF65-F5344CB8AC3E}">
        <p14:creationId xmlns:p14="http://schemas.microsoft.com/office/powerpoint/2010/main" val="248261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childhood education and health only received focus in mainstream recently. Feminist concept borrows more from Sen’s human capabilities—broader, includes emotional skills, social trust, and community wellbeing. Feminist economics also sees GDP/growth metric as fundamentally wrong for policy choice. Argues that human capital not necessarily chosen (e.g., educated) and from private sector, but also provided through care from families (altruistic preferences, primarily women) or the state (public provision, institutions). Human capital a social/public good rather than </a:t>
            </a:r>
            <a:r>
              <a:rPr lang="en-US"/>
              <a:t>a private one.</a:t>
            </a:r>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52</a:t>
            </a:fld>
            <a:endParaRPr lang="en-US"/>
          </a:p>
        </p:txBody>
      </p:sp>
    </p:spTree>
    <p:extLst>
      <p:ext uri="{BB962C8B-B14F-4D97-AF65-F5344CB8AC3E}">
        <p14:creationId xmlns:p14="http://schemas.microsoft.com/office/powerpoint/2010/main" val="1303904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specifically in the context of the crisis</a:t>
            </a:r>
          </a:p>
        </p:txBody>
      </p:sp>
      <p:sp>
        <p:nvSpPr>
          <p:cNvPr id="4" name="Slide Number Placeholder 3"/>
          <p:cNvSpPr>
            <a:spLocks noGrp="1"/>
          </p:cNvSpPr>
          <p:nvPr>
            <p:ph type="sldNum" sz="quarter" idx="5"/>
          </p:nvPr>
        </p:nvSpPr>
        <p:spPr/>
        <p:txBody>
          <a:bodyPr/>
          <a:lstStyle/>
          <a:p>
            <a:fld id="{0F8EAB26-89D9-704A-A530-09DF6B7064E6}" type="slidenum">
              <a:rPr lang="en-US" smtClean="0"/>
              <a:t>53</a:t>
            </a:fld>
            <a:endParaRPr lang="en-US"/>
          </a:p>
        </p:txBody>
      </p:sp>
    </p:spTree>
    <p:extLst>
      <p:ext uri="{BB962C8B-B14F-4D97-AF65-F5344CB8AC3E}">
        <p14:creationId xmlns:p14="http://schemas.microsoft.com/office/powerpoint/2010/main" val="2580838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cause to consequences</a:t>
            </a:r>
          </a:p>
        </p:txBody>
      </p:sp>
      <p:sp>
        <p:nvSpPr>
          <p:cNvPr id="4" name="Slide Number Placeholder 3"/>
          <p:cNvSpPr>
            <a:spLocks noGrp="1"/>
          </p:cNvSpPr>
          <p:nvPr>
            <p:ph type="sldNum" sz="quarter" idx="5"/>
          </p:nvPr>
        </p:nvSpPr>
        <p:spPr/>
        <p:txBody>
          <a:bodyPr/>
          <a:lstStyle/>
          <a:p>
            <a:fld id="{0F8EAB26-89D9-704A-A530-09DF6B7064E6}" type="slidenum">
              <a:rPr lang="en-US" smtClean="0"/>
              <a:t>54</a:t>
            </a:fld>
            <a:endParaRPr lang="en-US"/>
          </a:p>
        </p:txBody>
      </p:sp>
    </p:spTree>
    <p:extLst>
      <p:ext uri="{BB962C8B-B14F-4D97-AF65-F5344CB8AC3E}">
        <p14:creationId xmlns:p14="http://schemas.microsoft.com/office/powerpoint/2010/main" val="1475164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00"/>
              </a:spcBef>
              <a:spcAft>
                <a:spcPts val="1200"/>
              </a:spcAft>
              <a:buNone/>
            </a:pPr>
            <a:r>
              <a:rPr lang="en-US" sz="1200" dirty="0">
                <a:ea typeface="Arial" charset="0"/>
                <a:cs typeface="Arial" panose="020B0604020202020204" pitchFamily="34" charset="0"/>
              </a:rPr>
              <a:t>Initial impacts of the crisis (2008-2010): higher rise in male compared to female unemployment in the U.K. (sectoral impact greatest on male-intensive </a:t>
            </a:r>
            <a:r>
              <a:rPr lang="en-US" sz="1200" dirty="0">
                <a:solidFill>
                  <a:srgbClr val="FF0000"/>
                </a:solidFill>
                <a:ea typeface="Arial" charset="0"/>
                <a:cs typeface="Arial" panose="020B0604020202020204" pitchFamily="34" charset="0"/>
              </a:rPr>
              <a:t>industry </a:t>
            </a:r>
            <a:r>
              <a:rPr lang="en-US" sz="1200" dirty="0">
                <a:ea typeface="Arial" charset="0"/>
                <a:cs typeface="Arial" panose="020B0604020202020204" pitchFamily="34" charset="0"/>
              </a:rPr>
              <a:t>and </a:t>
            </a:r>
            <a:r>
              <a:rPr lang="en-US" sz="1200" dirty="0">
                <a:solidFill>
                  <a:srgbClr val="FF0000"/>
                </a:solidFill>
                <a:ea typeface="Arial" charset="0"/>
                <a:cs typeface="Arial" panose="020B0604020202020204" pitchFamily="34" charset="0"/>
              </a:rPr>
              <a:t>construction</a:t>
            </a:r>
            <a:r>
              <a:rPr lang="en-US" sz="1200" dirty="0">
                <a:ea typeface="Arial" charset="0"/>
                <a:cs typeface="Arial" panose="020B0604020202020204" pitchFamily="34" charset="0"/>
              </a:rPr>
              <a:t>)</a:t>
            </a:r>
          </a:p>
          <a:p>
            <a:pPr marL="0" indent="0">
              <a:lnSpc>
                <a:spcPct val="100000"/>
              </a:lnSpc>
              <a:spcBef>
                <a:spcPts val="600"/>
              </a:spcBef>
              <a:spcAft>
                <a:spcPts val="1200"/>
              </a:spcAft>
              <a:buNone/>
            </a:pPr>
            <a:r>
              <a:rPr lang="en-US" sz="1200" dirty="0">
                <a:ea typeface="Arial" charset="0"/>
                <a:cs typeface="Arial" panose="020B0604020202020204" pitchFamily="34" charset="0"/>
              </a:rPr>
              <a:t>However, after 2010, male unemployment falls while </a:t>
            </a:r>
            <a:r>
              <a:rPr lang="en-US" sz="1200" dirty="0">
                <a:solidFill>
                  <a:srgbClr val="FF0000"/>
                </a:solidFill>
                <a:ea typeface="Arial" charset="0"/>
                <a:cs typeface="Arial" panose="020B0604020202020204" pitchFamily="34" charset="0"/>
              </a:rPr>
              <a:t>female unemployment continues to rise </a:t>
            </a:r>
            <a:r>
              <a:rPr lang="en-US" sz="1200" dirty="0">
                <a:ea typeface="Arial" charset="0"/>
                <a:cs typeface="Arial" panose="020B0604020202020204" pitchFamily="34" charset="0"/>
              </a:rPr>
              <a:t>in the U.K.; linked to cuts in public services (</a:t>
            </a:r>
            <a:r>
              <a:rPr lang="en-US" sz="1200" dirty="0">
                <a:solidFill>
                  <a:srgbClr val="FF0000"/>
                </a:solidFill>
                <a:ea typeface="Arial" charset="0"/>
                <a:cs typeface="Arial" panose="020B0604020202020204" pitchFamily="34" charset="0"/>
              </a:rPr>
              <a:t>female-dominated public service employment</a:t>
            </a:r>
            <a:r>
              <a:rPr lang="en-US" sz="1200" dirty="0">
                <a:ea typeface="Arial" charset="0"/>
                <a:cs typeface="Arial" panose="020B0604020202020204" pitchFamily="34" charset="0"/>
              </a:rPr>
              <a:t>)</a:t>
            </a:r>
          </a:p>
          <a:p>
            <a:pPr marL="0" indent="0">
              <a:lnSpc>
                <a:spcPct val="100000"/>
              </a:lnSpc>
              <a:spcBef>
                <a:spcPts val="600"/>
              </a:spcBef>
              <a:spcAft>
                <a:spcPts val="1200"/>
              </a:spcAft>
              <a:buNone/>
            </a:pPr>
            <a:r>
              <a:rPr lang="en-US" sz="1200" dirty="0">
                <a:solidFill>
                  <a:srgbClr val="FF0000"/>
                </a:solidFill>
                <a:ea typeface="Arial" charset="0"/>
                <a:cs typeface="Arial" panose="020B0604020202020204" pitchFamily="34" charset="0"/>
              </a:rPr>
              <a:t>Job creation </a:t>
            </a:r>
            <a:r>
              <a:rPr lang="en-US" sz="1200" dirty="0">
                <a:ea typeface="Arial" charset="0"/>
                <a:cs typeface="Arial" panose="020B0604020202020204" pitchFamily="34" charset="0"/>
              </a:rPr>
              <a:t>favored men in the U.K.: for every 100 new jobs created after the crisis, only 37 went to women (Women’s Budget Group 2013)</a:t>
            </a:r>
            <a:endParaRPr lang="en-US" sz="1100" dirty="0">
              <a:ea typeface="Arial"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55</a:t>
            </a:fld>
            <a:endParaRPr lang="en-US"/>
          </a:p>
        </p:txBody>
      </p:sp>
    </p:spTree>
    <p:extLst>
      <p:ext uri="{BB962C8B-B14F-4D97-AF65-F5344CB8AC3E}">
        <p14:creationId xmlns:p14="http://schemas.microsoft.com/office/powerpoint/2010/main" val="2922924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56</a:t>
            </a:fld>
            <a:endParaRPr lang="en-US"/>
          </a:p>
        </p:txBody>
      </p:sp>
    </p:spTree>
    <p:extLst>
      <p:ext uri="{BB962C8B-B14F-4D97-AF65-F5344CB8AC3E}">
        <p14:creationId xmlns:p14="http://schemas.microsoft.com/office/powerpoint/2010/main" val="583641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81C33-F00B-3DF9-3A6B-FAED1A0D3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CB31A-0857-FD69-E11C-68D66ABC1A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E63AD5-24D1-A478-CE23-3E2DDB6E4741}"/>
              </a:ext>
            </a:extLst>
          </p:cNvPr>
          <p:cNvSpPr>
            <a:spLocks noGrp="1"/>
          </p:cNvSpPr>
          <p:nvPr>
            <p:ph type="body" idx="1"/>
          </p:nvPr>
        </p:nvSpPr>
        <p:spPr/>
        <p:txBody>
          <a:bodyPr/>
          <a:lstStyle/>
          <a:p>
            <a:r>
              <a:rPr lang="en-US" dirty="0"/>
              <a:t>Social infrastructure classified as consumption rather than investment.</a:t>
            </a:r>
          </a:p>
        </p:txBody>
      </p:sp>
      <p:sp>
        <p:nvSpPr>
          <p:cNvPr id="4" name="Slide Number Placeholder 3">
            <a:extLst>
              <a:ext uri="{FF2B5EF4-FFF2-40B4-BE49-F238E27FC236}">
                <a16:creationId xmlns:a16="http://schemas.microsoft.com/office/drawing/2014/main" id="{D10428AF-1751-D03E-B8CA-364970627046}"/>
              </a:ext>
            </a:extLst>
          </p:cNvPr>
          <p:cNvSpPr>
            <a:spLocks noGrp="1"/>
          </p:cNvSpPr>
          <p:nvPr>
            <p:ph type="sldNum" sz="quarter" idx="5"/>
          </p:nvPr>
        </p:nvSpPr>
        <p:spPr/>
        <p:txBody>
          <a:bodyPr/>
          <a:lstStyle/>
          <a:p>
            <a:fld id="{0F8EAB26-89D9-704A-A530-09DF6B7064E6}" type="slidenum">
              <a:rPr lang="en-US" smtClean="0"/>
              <a:t>57</a:t>
            </a:fld>
            <a:endParaRPr lang="en-US"/>
          </a:p>
        </p:txBody>
      </p:sp>
    </p:spTree>
    <p:extLst>
      <p:ext uri="{BB962C8B-B14F-4D97-AF65-F5344CB8AC3E}">
        <p14:creationId xmlns:p14="http://schemas.microsoft.com/office/powerpoint/2010/main" val="1661022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18619-E30F-12AE-FEF3-5C44F57CF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AB8BA-41B3-B36C-3422-950086CDF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8B1E00-A855-3DCD-F6BC-512F791CDA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B9BC2-ABC2-115D-A2D9-E5EDC21D920A}"/>
              </a:ext>
            </a:extLst>
          </p:cNvPr>
          <p:cNvSpPr>
            <a:spLocks noGrp="1"/>
          </p:cNvSpPr>
          <p:nvPr>
            <p:ph type="sldNum" sz="quarter" idx="5"/>
          </p:nvPr>
        </p:nvSpPr>
        <p:spPr/>
        <p:txBody>
          <a:bodyPr/>
          <a:lstStyle/>
          <a:p>
            <a:fld id="{0F8EAB26-89D9-704A-A530-09DF6B7064E6}" type="slidenum">
              <a:rPr lang="en-US" smtClean="0"/>
              <a:t>59</a:t>
            </a:fld>
            <a:endParaRPr lang="en-US"/>
          </a:p>
        </p:txBody>
      </p:sp>
    </p:spTree>
    <p:extLst>
      <p:ext uri="{BB962C8B-B14F-4D97-AF65-F5344CB8AC3E}">
        <p14:creationId xmlns:p14="http://schemas.microsoft.com/office/powerpoint/2010/main" val="2098873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2F3CE-1F2D-3933-C839-66C06851A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A39D4-8EED-9EEC-7B11-0B0494C81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B84D9E-76E8-0843-0B96-04C5C8B5A9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1E592B-57D4-A798-88D3-A51394923F09}"/>
              </a:ext>
            </a:extLst>
          </p:cNvPr>
          <p:cNvSpPr>
            <a:spLocks noGrp="1"/>
          </p:cNvSpPr>
          <p:nvPr>
            <p:ph type="sldNum" sz="quarter" idx="5"/>
          </p:nvPr>
        </p:nvSpPr>
        <p:spPr/>
        <p:txBody>
          <a:bodyPr/>
          <a:lstStyle/>
          <a:p>
            <a:fld id="{0F8EAB26-89D9-704A-A530-09DF6B7064E6}" type="slidenum">
              <a:rPr lang="en-US" smtClean="0"/>
              <a:t>60</a:t>
            </a:fld>
            <a:endParaRPr lang="en-US"/>
          </a:p>
        </p:txBody>
      </p:sp>
    </p:spTree>
    <p:extLst>
      <p:ext uri="{BB962C8B-B14F-4D97-AF65-F5344CB8AC3E}">
        <p14:creationId xmlns:p14="http://schemas.microsoft.com/office/powerpoint/2010/main" val="59446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4</a:t>
            </a:fld>
            <a:endParaRPr lang="en-US"/>
          </a:p>
        </p:txBody>
      </p:sp>
    </p:spTree>
    <p:extLst>
      <p:ext uri="{BB962C8B-B14F-4D97-AF65-F5344CB8AC3E}">
        <p14:creationId xmlns:p14="http://schemas.microsoft.com/office/powerpoint/2010/main" val="1205874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ECA68-7C21-CBDD-7B19-9627832C2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F7A8C-EA76-1FB2-1103-45DB02B3E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E829B-54B8-9ADA-7D69-DA75A837B2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B1DE21-0B58-CA01-98FB-AF76D578B60C}"/>
              </a:ext>
            </a:extLst>
          </p:cNvPr>
          <p:cNvSpPr>
            <a:spLocks noGrp="1"/>
          </p:cNvSpPr>
          <p:nvPr>
            <p:ph type="sldNum" sz="quarter" idx="5"/>
          </p:nvPr>
        </p:nvSpPr>
        <p:spPr/>
        <p:txBody>
          <a:bodyPr/>
          <a:lstStyle/>
          <a:p>
            <a:fld id="{0F8EAB26-89D9-704A-A530-09DF6B7064E6}" type="slidenum">
              <a:rPr lang="en-US" smtClean="0"/>
              <a:t>61</a:t>
            </a:fld>
            <a:endParaRPr lang="en-US"/>
          </a:p>
        </p:txBody>
      </p:sp>
    </p:spTree>
    <p:extLst>
      <p:ext uri="{BB962C8B-B14F-4D97-AF65-F5344CB8AC3E}">
        <p14:creationId xmlns:p14="http://schemas.microsoft.com/office/powerpoint/2010/main" val="300114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5</a:t>
            </a:fld>
            <a:endParaRPr lang="en-US"/>
          </a:p>
        </p:txBody>
      </p:sp>
    </p:spTree>
    <p:extLst>
      <p:ext uri="{BB962C8B-B14F-4D97-AF65-F5344CB8AC3E}">
        <p14:creationId xmlns:p14="http://schemas.microsoft.com/office/powerpoint/2010/main" val="210042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6</a:t>
            </a:fld>
            <a:endParaRPr lang="en-US"/>
          </a:p>
        </p:txBody>
      </p:sp>
    </p:spTree>
    <p:extLst>
      <p:ext uri="{BB962C8B-B14F-4D97-AF65-F5344CB8AC3E}">
        <p14:creationId xmlns:p14="http://schemas.microsoft.com/office/powerpoint/2010/main" val="364694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7</a:t>
            </a:fld>
            <a:endParaRPr lang="en-US"/>
          </a:p>
        </p:txBody>
      </p:sp>
    </p:spTree>
    <p:extLst>
      <p:ext uri="{BB962C8B-B14F-4D97-AF65-F5344CB8AC3E}">
        <p14:creationId xmlns:p14="http://schemas.microsoft.com/office/powerpoint/2010/main" val="580237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8</a:t>
            </a:fld>
            <a:endParaRPr lang="en-US"/>
          </a:p>
        </p:txBody>
      </p:sp>
    </p:spTree>
    <p:extLst>
      <p:ext uri="{BB962C8B-B14F-4D97-AF65-F5344CB8AC3E}">
        <p14:creationId xmlns:p14="http://schemas.microsoft.com/office/powerpoint/2010/main" val="2971619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9</a:t>
            </a:fld>
            <a:endParaRPr lang="en-US"/>
          </a:p>
        </p:txBody>
      </p:sp>
    </p:spTree>
    <p:extLst>
      <p:ext uri="{BB962C8B-B14F-4D97-AF65-F5344CB8AC3E}">
        <p14:creationId xmlns:p14="http://schemas.microsoft.com/office/powerpoint/2010/main" val="276699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ext Placeholder 4"/>
          <p:cNvSpPr>
            <a:spLocks noGrp="1"/>
          </p:cNvSpPr>
          <p:nvPr>
            <p:ph type="body" idx="10" hasCustomPrompt="1"/>
          </p:nvPr>
        </p:nvSpPr>
        <p:spPr>
          <a:xfrm>
            <a:off x="339725" y="2441575"/>
            <a:ext cx="7526338" cy="4003675"/>
          </a:xfrm>
          <a:prstGeom prst="rect">
            <a:avLst/>
          </a:prstGeom>
        </p:spPr>
        <p:txBody>
          <a:bodyPr/>
          <a:lstStyle>
            <a:lvl1pPr marL="0" indent="0">
              <a:buNone/>
              <a:defRPr sz="2800"/>
            </a:lvl1pPr>
          </a:lstStyle>
          <a:p>
            <a:r>
              <a:rPr lang="en-GB" sz="3600" b="1">
                <a:solidFill>
                  <a:schemeClr val="bg1">
                    <a:lumMod val="50000"/>
                  </a:schemeClr>
                </a:solidFill>
                <a:latin typeface="Arial" charset="0"/>
                <a:ea typeface="Arial" charset="0"/>
                <a:cs typeface="Arial" charset="0"/>
              </a:rPr>
              <a:t>Your Title Here</a:t>
            </a:r>
          </a:p>
          <a:p>
            <a:endParaRPr lang="en-GB" sz="3600" b="1">
              <a:solidFill>
                <a:schemeClr val="bg1">
                  <a:lumMod val="50000"/>
                </a:schemeClr>
              </a:solidFill>
              <a:latin typeface="Arial" charset="0"/>
              <a:ea typeface="Arial" charset="0"/>
              <a:cs typeface="Arial" charset="0"/>
            </a:endParaRPr>
          </a:p>
          <a:p>
            <a:r>
              <a:rPr lang="en-GB" sz="3600" b="1">
                <a:solidFill>
                  <a:schemeClr val="bg1">
                    <a:lumMod val="50000"/>
                  </a:schemeClr>
                </a:solidFill>
                <a:latin typeface="Arial" charset="0"/>
                <a:ea typeface="Arial" charset="0"/>
                <a:cs typeface="Arial" charset="0"/>
              </a:rPr>
              <a:t>Your title should be in Arial Bold at size 36 and in Grey</a:t>
            </a:r>
          </a:p>
          <a:p>
            <a:endParaRPr lang="en-GB" sz="3600" b="1">
              <a:solidFill>
                <a:schemeClr val="bg1">
                  <a:lumMod val="50000"/>
                </a:schemeClr>
              </a:solidFill>
              <a:latin typeface="Arial" charset="0"/>
              <a:ea typeface="Arial" charset="0"/>
              <a:cs typeface="Arial" charset="0"/>
            </a:endParaRPr>
          </a:p>
          <a:p>
            <a:r>
              <a:rPr lang="en-GB" sz="1200" b="1">
                <a:solidFill>
                  <a:schemeClr val="bg1">
                    <a:lumMod val="50000"/>
                  </a:schemeClr>
                </a:solidFill>
                <a:latin typeface="Arial" charset="0"/>
                <a:ea typeface="Arial" charset="0"/>
                <a:cs typeface="Arial" charset="0"/>
              </a:rPr>
              <a:t>Please do not change the size of this text box </a:t>
            </a:r>
          </a:p>
          <a:p>
            <a:endParaRPr lang="en-GB" sz="3600" b="1">
              <a:latin typeface="Arial" charset="0"/>
              <a:ea typeface="Arial" charset="0"/>
              <a:cs typeface="Arial" charset="0"/>
            </a:endParaRPr>
          </a:p>
        </p:txBody>
      </p:sp>
    </p:spTree>
    <p:extLst>
      <p:ext uri="{BB962C8B-B14F-4D97-AF65-F5344CB8AC3E}">
        <p14:creationId xmlns:p14="http://schemas.microsoft.com/office/powerpoint/2010/main" val="115695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39725" y="1762125"/>
            <a:ext cx="7559675" cy="4683125"/>
          </a:xfrm>
          <a:prstGeom prst="rect">
            <a:avLst/>
          </a:prstGeom>
        </p:spPr>
        <p:txBody>
          <a:bodyPr/>
          <a:lstStyle>
            <a:lvl1pPr marL="0" indent="0">
              <a:buFont typeface="Arial" charset="0"/>
              <a:buNone/>
              <a:defRPr/>
            </a:lvl1pPr>
            <a:lvl2pPr marL="0" indent="0">
              <a:buNone/>
              <a:defRPr sz="1800" baseline="0"/>
            </a:lvl2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Headings should be in Arial, size 24</a:t>
            </a:r>
            <a:endParaRPr lang="en-US" sz="1100" b="1">
              <a:latin typeface="Arial" charset="0"/>
              <a:ea typeface="Arial" charset="0"/>
              <a:cs typeface="Arial" charset="0"/>
            </a:endParaRPr>
          </a:p>
          <a:p>
            <a:r>
              <a:rPr lang="en-US" sz="1600">
                <a:latin typeface="Arial" charset="0"/>
                <a:ea typeface="Arial" charset="0"/>
                <a:cs typeface="Arial" charset="0"/>
              </a:rPr>
              <a:t>The rest of your text should be Ariel, size 16</a:t>
            </a:r>
          </a:p>
          <a:p>
            <a:endParaRPr lang="en-US" sz="1600">
              <a:latin typeface="Arial" charset="0"/>
              <a:ea typeface="Arial" charset="0"/>
              <a:cs typeface="Arial" charset="0"/>
            </a:endParaRPr>
          </a:p>
          <a:p>
            <a:r>
              <a:rPr lang="en-US" sz="1600">
                <a:latin typeface="Arial" charset="0"/>
                <a:ea typeface="Arial" charset="0"/>
                <a:cs typeface="Arial" charset="0"/>
              </a:rPr>
              <a:t>Bullet points should be used as below</a:t>
            </a:r>
          </a:p>
          <a:p>
            <a:pPr marL="285750" indent="-285750">
              <a:buFont typeface="Arial" charset="0"/>
              <a:buChar char="•"/>
            </a:pPr>
            <a:r>
              <a:rPr lang="en-US" sz="1600">
                <a:latin typeface="Arial" charset="0"/>
                <a:ea typeface="Arial" charset="0"/>
                <a:cs typeface="Arial" charset="0"/>
              </a:rPr>
              <a:t>Bullet </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endParaRPr lang="en-US" sz="1600">
              <a:latin typeface="Arial" charset="0"/>
              <a:ea typeface="Arial" charset="0"/>
              <a:cs typeface="Arial" charset="0"/>
            </a:endParaRPr>
          </a:p>
          <a:p>
            <a:pPr marL="0" lvl="1"/>
            <a:r>
              <a:rPr lang="en-GB" altLang="en-US"/>
              <a:t>For maximum impact, avoid overcrowding slides - limit your points to a maximum of 6 per page</a:t>
            </a:r>
          </a:p>
          <a:p>
            <a:pPr lvl="0"/>
            <a:endParaRPr lang="en-US"/>
          </a:p>
        </p:txBody>
      </p:sp>
      <p:sp>
        <p:nvSpPr>
          <p:cNvPr id="9"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Tree>
    <p:extLst>
      <p:ext uri="{BB962C8B-B14F-4D97-AF65-F5344CB8AC3E}">
        <p14:creationId xmlns:p14="http://schemas.microsoft.com/office/powerpoint/2010/main" val="22481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Headings should be in Arial, size 24</a:t>
            </a:r>
            <a:endParaRPr lang="en-US" sz="1100" b="1">
              <a:latin typeface="Arial" charset="0"/>
              <a:ea typeface="Arial" charset="0"/>
              <a:cs typeface="Arial" charset="0"/>
            </a:endParaRPr>
          </a:p>
          <a:p>
            <a:r>
              <a:rPr lang="en-US" sz="1600">
                <a:latin typeface="Arial" charset="0"/>
                <a:ea typeface="Arial" charset="0"/>
                <a:cs typeface="Arial" charset="0"/>
              </a:rPr>
              <a:t>The rest of your text should be Ariel, size 16</a:t>
            </a:r>
          </a:p>
          <a:p>
            <a:endParaRPr lang="en-US" sz="1600">
              <a:latin typeface="Arial" charset="0"/>
              <a:ea typeface="Arial" charset="0"/>
              <a:cs typeface="Arial" charset="0"/>
            </a:endParaRPr>
          </a:p>
          <a:p>
            <a:r>
              <a:rPr lang="en-US" sz="1600">
                <a:latin typeface="Arial" charset="0"/>
                <a:ea typeface="Arial" charset="0"/>
                <a:cs typeface="Arial" charset="0"/>
              </a:rPr>
              <a:t>Bullet points should be used as below</a:t>
            </a:r>
          </a:p>
          <a:p>
            <a:pPr marL="285750" indent="-285750">
              <a:buFont typeface="Arial" charset="0"/>
              <a:buChar char="•"/>
            </a:pPr>
            <a:r>
              <a:rPr lang="en-US" sz="1600">
                <a:latin typeface="Arial" charset="0"/>
                <a:ea typeface="Arial" charset="0"/>
                <a:cs typeface="Arial" charset="0"/>
              </a:rPr>
              <a:t>Bullet </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r>
              <a:rPr lang="en-US" sz="1600">
                <a:latin typeface="Arial" charset="0"/>
                <a:ea typeface="Arial" charset="0"/>
                <a:cs typeface="Arial" charset="0"/>
              </a:rPr>
              <a:t>Bullet</a:t>
            </a:r>
          </a:p>
        </p:txBody>
      </p:sp>
      <p:sp>
        <p:nvSpPr>
          <p:cNvPr id="5" name="Picture Placeholder 4"/>
          <p:cNvSpPr>
            <a:spLocks noGrp="1"/>
          </p:cNvSpPr>
          <p:nvPr>
            <p:ph type="pic" sz="quarter" idx="10"/>
          </p:nvPr>
        </p:nvSpPr>
        <p:spPr>
          <a:xfrm>
            <a:off x="4600575" y="1762125"/>
            <a:ext cx="4132263" cy="4702175"/>
          </a:xfrm>
          <a:prstGeom prst="rect">
            <a:avLst/>
          </a:prstGeom>
        </p:spPr>
        <p:txBody>
          <a:bodyPr/>
          <a:lstStyle/>
          <a:p>
            <a:endParaRPr lang="en-US"/>
          </a:p>
        </p:txBody>
      </p:sp>
      <p:sp>
        <p:nvSpPr>
          <p:cNvPr id="6" name="Text Placeholder 5"/>
          <p:cNvSpPr>
            <a:spLocks noGrp="1"/>
          </p:cNvSpPr>
          <p:nvPr>
            <p:ph type="body" sz="quarter" idx="12"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Tree>
    <p:extLst>
      <p:ext uri="{BB962C8B-B14F-4D97-AF65-F5344CB8AC3E}">
        <p14:creationId xmlns:p14="http://schemas.microsoft.com/office/powerpoint/2010/main" val="23155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4600575" y="1762125"/>
            <a:ext cx="4132263" cy="2265363"/>
          </a:xfrm>
          <a:prstGeom prst="rect">
            <a:avLst/>
          </a:prstGeom>
        </p:spPr>
        <p:txBody>
          <a:bodyPr/>
          <a:lstStyle/>
          <a:p>
            <a:endParaRPr lang="en-US"/>
          </a:p>
        </p:txBody>
      </p:sp>
      <p:sp>
        <p:nvSpPr>
          <p:cNvPr id="16" name="Picture Placeholder 15"/>
          <p:cNvSpPr>
            <a:spLocks noGrp="1"/>
          </p:cNvSpPr>
          <p:nvPr>
            <p:ph type="pic" sz="quarter" idx="11"/>
          </p:nvPr>
        </p:nvSpPr>
        <p:spPr>
          <a:xfrm>
            <a:off x="4600575" y="4214813"/>
            <a:ext cx="4132263" cy="2266950"/>
          </a:xfrm>
          <a:prstGeom prst="rect">
            <a:avLst/>
          </a:prstGeom>
        </p:spPr>
        <p:txBody>
          <a:bodyPr/>
          <a:lstStyle/>
          <a:p>
            <a:endParaRPr lang="en-US"/>
          </a:p>
        </p:txBody>
      </p:sp>
      <p:sp>
        <p:nvSpPr>
          <p:cNvPr id="17" name="Text Placeholder 10"/>
          <p:cNvSpPr>
            <a:spLocks noGrp="1"/>
          </p:cNvSpPr>
          <p:nvPr>
            <p:ph type="body" sz="quarter" idx="12"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Headings should be in Arial, size 24</a:t>
            </a:r>
            <a:endParaRPr lang="en-US" sz="1100" b="1">
              <a:latin typeface="Arial" charset="0"/>
              <a:ea typeface="Arial" charset="0"/>
              <a:cs typeface="Arial" charset="0"/>
            </a:endParaRPr>
          </a:p>
          <a:p>
            <a:r>
              <a:rPr lang="en-US" sz="1600">
                <a:latin typeface="Arial" charset="0"/>
                <a:ea typeface="Arial" charset="0"/>
                <a:cs typeface="Arial" charset="0"/>
              </a:rPr>
              <a:t>The rest of your text should be Ariel, size 16</a:t>
            </a:r>
          </a:p>
          <a:p>
            <a:endParaRPr lang="en-US" sz="1600">
              <a:latin typeface="Arial" charset="0"/>
              <a:ea typeface="Arial" charset="0"/>
              <a:cs typeface="Arial" charset="0"/>
            </a:endParaRPr>
          </a:p>
          <a:p>
            <a:r>
              <a:rPr lang="en-US" sz="1600">
                <a:latin typeface="Arial" charset="0"/>
                <a:ea typeface="Arial" charset="0"/>
                <a:cs typeface="Arial" charset="0"/>
              </a:rPr>
              <a:t>Bullet points should be used as below</a:t>
            </a:r>
          </a:p>
          <a:p>
            <a:pPr marL="285750" indent="-285750">
              <a:buFont typeface="Arial" charset="0"/>
              <a:buChar char="•"/>
            </a:pPr>
            <a:r>
              <a:rPr lang="en-US" sz="1600">
                <a:latin typeface="Arial" charset="0"/>
                <a:ea typeface="Arial" charset="0"/>
                <a:cs typeface="Arial" charset="0"/>
              </a:rPr>
              <a:t>Bullet </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r>
              <a:rPr lang="en-US" sz="1600">
                <a:latin typeface="Arial" charset="0"/>
                <a:ea typeface="Arial" charset="0"/>
                <a:cs typeface="Arial" charset="0"/>
              </a:rPr>
              <a:t>Bullet</a:t>
            </a:r>
          </a:p>
        </p:txBody>
      </p:sp>
      <p:sp>
        <p:nvSpPr>
          <p:cNvPr id="5" name="Text Placeholder 5"/>
          <p:cNvSpPr>
            <a:spLocks noGrp="1"/>
          </p:cNvSpPr>
          <p:nvPr>
            <p:ph type="body" sz="quarter" idx="13"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Tree>
    <p:extLst>
      <p:ext uri="{BB962C8B-B14F-4D97-AF65-F5344CB8AC3E}">
        <p14:creationId xmlns:p14="http://schemas.microsoft.com/office/powerpoint/2010/main" val="69820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3225" y="1762125"/>
            <a:ext cx="8329613" cy="4702175"/>
          </a:xfrm>
          <a:prstGeom prst="rect">
            <a:avLst/>
          </a:prstGeom>
        </p:spPr>
        <p:txBody>
          <a:bodyPr/>
          <a:lstStyle/>
          <a:p>
            <a:endParaRPr lang="en-US"/>
          </a:p>
        </p:txBody>
      </p:sp>
      <p:sp>
        <p:nvSpPr>
          <p:cNvPr id="3"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Tree>
    <p:extLst>
      <p:ext uri="{BB962C8B-B14F-4D97-AF65-F5344CB8AC3E}">
        <p14:creationId xmlns:p14="http://schemas.microsoft.com/office/powerpoint/2010/main" val="91235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Points">
    <p:spTree>
      <p:nvGrpSpPr>
        <p:cNvPr id="1" name=""/>
        <p:cNvGrpSpPr/>
        <p:nvPr/>
      </p:nvGrpSpPr>
      <p:grpSpPr>
        <a:xfrm>
          <a:off x="0" y="0"/>
          <a:ext cx="0" cy="0"/>
          <a:chOff x="0" y="0"/>
          <a:chExt cx="0" cy="0"/>
        </a:xfrm>
      </p:grpSpPr>
      <p:sp>
        <p:nvSpPr>
          <p:cNvPr id="2" name="AutoShape 8"/>
          <p:cNvSpPr>
            <a:spLocks/>
          </p:cNvSpPr>
          <p:nvPr userDrawn="1"/>
        </p:nvSpPr>
        <p:spPr bwMode="auto">
          <a:xfrm>
            <a:off x="4583584" y="1750873"/>
            <a:ext cx="1907689" cy="1907689"/>
          </a:xfrm>
          <a:custGeom>
            <a:avLst/>
            <a:gdLst>
              <a:gd name="T0" fmla="*/ 1428677 w 19679"/>
              <a:gd name="T1" fmla="*/ 1568220 h 19679"/>
              <a:gd name="T2" fmla="*/ 1428677 w 19679"/>
              <a:gd name="T3" fmla="*/ 1568220 h 19679"/>
              <a:gd name="T4" fmla="*/ 1428677 w 19679"/>
              <a:gd name="T5" fmla="*/ 1568220 h 19679"/>
              <a:gd name="T6" fmla="*/ 1428677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tx1">
              <a:lumMod val="95000"/>
              <a:lumOff val="5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2400">
              <a:solidFill>
                <a:srgbClr val="FFFFFF"/>
              </a:solidFill>
              <a:latin typeface="Arial" charset="0"/>
              <a:ea typeface="Arial" charset="0"/>
              <a:cs typeface="Arial" charset="0"/>
              <a:sym typeface="FontAwesome" pitchFamily="50" charset="0"/>
            </a:endParaRPr>
          </a:p>
        </p:txBody>
      </p:sp>
      <p:sp>
        <p:nvSpPr>
          <p:cNvPr id="3" name="AutoShape 9"/>
          <p:cNvSpPr>
            <a:spLocks/>
          </p:cNvSpPr>
          <p:nvPr userDrawn="1"/>
        </p:nvSpPr>
        <p:spPr bwMode="auto">
          <a:xfrm>
            <a:off x="5704828" y="3165373"/>
            <a:ext cx="1906629" cy="1907689"/>
          </a:xfrm>
          <a:custGeom>
            <a:avLst/>
            <a:gdLst>
              <a:gd name="T0" fmla="*/ 1427884 w 19679"/>
              <a:gd name="T1" fmla="*/ 1568220 h 19679"/>
              <a:gd name="T2" fmla="*/ 1427884 w 19679"/>
              <a:gd name="T3" fmla="*/ 1568220 h 19679"/>
              <a:gd name="T4" fmla="*/ 1427884 w 19679"/>
              <a:gd name="T5" fmla="*/ 1568220 h 19679"/>
              <a:gd name="T6" fmla="*/ 1427884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50000"/>
              <a:alpha val="81000"/>
            </a:schemeClr>
          </a:solidFill>
          <a:ln>
            <a:noFill/>
          </a:ln>
        </p:spPr>
        <p:txBody>
          <a:bodyPr lIns="50800" tIns="50800" rIns="50800" bIns="5080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a:latin typeface="Arial" charset="0"/>
              <a:ea typeface="Arial" charset="0"/>
              <a:cs typeface="Arial" charset="0"/>
            </a:endParaRPr>
          </a:p>
        </p:txBody>
      </p:sp>
      <p:sp>
        <p:nvSpPr>
          <p:cNvPr id="4" name="AutoShape 10"/>
          <p:cNvSpPr>
            <a:spLocks/>
          </p:cNvSpPr>
          <p:nvPr userDrawn="1"/>
        </p:nvSpPr>
        <p:spPr bwMode="auto">
          <a:xfrm>
            <a:off x="6825787" y="4597082"/>
            <a:ext cx="1907689" cy="1906629"/>
          </a:xfrm>
          <a:custGeom>
            <a:avLst/>
            <a:gdLst>
              <a:gd name="T0" fmla="*/ 1428677 w 19679"/>
              <a:gd name="T1" fmla="*/ 1567349 h 19679"/>
              <a:gd name="T2" fmla="*/ 1428677 w 19679"/>
              <a:gd name="T3" fmla="*/ 1567349 h 19679"/>
              <a:gd name="T4" fmla="*/ 1428677 w 19679"/>
              <a:gd name="T5" fmla="*/ 1567349 h 19679"/>
              <a:gd name="T6" fmla="*/ 1428677 w 19679"/>
              <a:gd name="T7" fmla="*/ 1567349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90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a:latin typeface="Arial" charset="0"/>
              <a:ea typeface="Arial" charset="0"/>
              <a:cs typeface="Arial" charset="0"/>
            </a:endParaRPr>
          </a:p>
        </p:txBody>
      </p:sp>
      <p:sp>
        <p:nvSpPr>
          <p:cNvPr id="5" name="Text Placeholder 10"/>
          <p:cNvSpPr>
            <a:spLocks noGrp="1"/>
          </p:cNvSpPr>
          <p:nvPr>
            <p:ph type="body" sz="quarter" idx="12"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Headings should be in Arial, size 24</a:t>
            </a:r>
            <a:endParaRPr lang="en-US" sz="1100" b="1">
              <a:latin typeface="Arial" charset="0"/>
              <a:ea typeface="Arial" charset="0"/>
              <a:cs typeface="Arial" charset="0"/>
            </a:endParaRPr>
          </a:p>
          <a:p>
            <a:r>
              <a:rPr lang="en-US" sz="1600">
                <a:latin typeface="Arial" charset="0"/>
                <a:ea typeface="Arial" charset="0"/>
                <a:cs typeface="Arial" charset="0"/>
              </a:rPr>
              <a:t>The rest of your text should be Ariel, size 16</a:t>
            </a:r>
          </a:p>
          <a:p>
            <a:endParaRPr lang="en-US" sz="1600">
              <a:latin typeface="Arial" charset="0"/>
              <a:ea typeface="Arial" charset="0"/>
              <a:cs typeface="Arial" charset="0"/>
            </a:endParaRPr>
          </a:p>
          <a:p>
            <a:r>
              <a:rPr lang="en-US" sz="1600">
                <a:latin typeface="Arial" charset="0"/>
                <a:ea typeface="Arial" charset="0"/>
                <a:cs typeface="Arial" charset="0"/>
              </a:rPr>
              <a:t>Bullet points should be used as below</a:t>
            </a:r>
          </a:p>
          <a:p>
            <a:pPr marL="285750" indent="-285750">
              <a:buFont typeface="Arial" charset="0"/>
              <a:buChar char="•"/>
            </a:pPr>
            <a:r>
              <a:rPr lang="en-US" sz="1600">
                <a:latin typeface="Arial" charset="0"/>
                <a:ea typeface="Arial" charset="0"/>
                <a:cs typeface="Arial" charset="0"/>
              </a:rPr>
              <a:t>Bullet </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r>
              <a:rPr lang="en-US" sz="1600">
                <a:latin typeface="Arial" charset="0"/>
                <a:ea typeface="Arial" charset="0"/>
                <a:cs typeface="Arial" charset="0"/>
              </a:rPr>
              <a:t>Bullet</a:t>
            </a:r>
          </a:p>
        </p:txBody>
      </p:sp>
      <p:sp>
        <p:nvSpPr>
          <p:cNvPr id="6"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a:latin typeface="Arial" charset="0"/>
                <a:ea typeface="Arial" charset="0"/>
                <a:cs typeface="Arial" charset="0"/>
              </a:rPr>
              <a:t>School of Something</a:t>
            </a:r>
          </a:p>
          <a:p>
            <a:r>
              <a:rPr lang="en-US" sz="1400" b="1">
                <a:latin typeface="Arial" charset="0"/>
                <a:ea typeface="Arial" charset="0"/>
                <a:cs typeface="Arial" charset="0"/>
              </a:rPr>
              <a:t>FACULTY OF OTHER</a:t>
            </a:r>
          </a:p>
        </p:txBody>
      </p:sp>
      <p:sp>
        <p:nvSpPr>
          <p:cNvPr id="8" name="Text Placeholder 7"/>
          <p:cNvSpPr>
            <a:spLocks noGrp="1"/>
          </p:cNvSpPr>
          <p:nvPr>
            <p:ph type="body" sz="quarter" idx="13" hasCustomPrompt="1"/>
          </p:nvPr>
        </p:nvSpPr>
        <p:spPr>
          <a:xfrm>
            <a:off x="4796725" y="2394488"/>
            <a:ext cx="1496125" cy="557940"/>
          </a:xfrm>
          <a:prstGeom prst="rect">
            <a:avLst/>
          </a:prstGeom>
          <a:ln>
            <a:noFill/>
          </a:ln>
        </p:spPr>
        <p:txBody>
          <a:bodyPr/>
          <a:lstStyle>
            <a:lvl1pPr marL="0" indent="0" algn="ctr">
              <a:buNone/>
              <a:defRPr sz="2000" baseline="0">
                <a:solidFill>
                  <a:schemeClr val="bg1"/>
                </a:solidFill>
              </a:defRPr>
            </a:lvl1pPr>
          </a:lstStyle>
          <a:p>
            <a:pPr lvl="0"/>
            <a:r>
              <a:rPr lang="en-US"/>
              <a:t>Point 1</a:t>
            </a:r>
          </a:p>
        </p:txBody>
      </p:sp>
      <p:sp>
        <p:nvSpPr>
          <p:cNvPr id="9" name="Text Placeholder 7"/>
          <p:cNvSpPr>
            <a:spLocks noGrp="1"/>
          </p:cNvSpPr>
          <p:nvPr>
            <p:ph type="body" sz="quarter" idx="14" hasCustomPrompt="1"/>
          </p:nvPr>
        </p:nvSpPr>
        <p:spPr>
          <a:xfrm>
            <a:off x="5910079" y="3840247"/>
            <a:ext cx="1496125" cy="557940"/>
          </a:xfrm>
          <a:prstGeom prst="rect">
            <a:avLst/>
          </a:prstGeom>
          <a:ln>
            <a:noFill/>
          </a:ln>
        </p:spPr>
        <p:txBody>
          <a:bodyPr/>
          <a:lstStyle>
            <a:lvl1pPr marL="0" indent="0" algn="ctr">
              <a:buNone/>
              <a:defRPr sz="2000" baseline="0">
                <a:solidFill>
                  <a:schemeClr val="bg1"/>
                </a:solidFill>
              </a:defRPr>
            </a:lvl1pPr>
          </a:lstStyle>
          <a:p>
            <a:pPr lvl="0"/>
            <a:r>
              <a:rPr lang="en-US"/>
              <a:t>Point 2</a:t>
            </a:r>
          </a:p>
        </p:txBody>
      </p:sp>
      <p:sp>
        <p:nvSpPr>
          <p:cNvPr id="10" name="Text Placeholder 7"/>
          <p:cNvSpPr>
            <a:spLocks noGrp="1"/>
          </p:cNvSpPr>
          <p:nvPr>
            <p:ph type="body" sz="quarter" idx="15" hasCustomPrompt="1"/>
          </p:nvPr>
        </p:nvSpPr>
        <p:spPr>
          <a:xfrm>
            <a:off x="7031568" y="5301000"/>
            <a:ext cx="1496125" cy="557940"/>
          </a:xfrm>
          <a:prstGeom prst="rect">
            <a:avLst/>
          </a:prstGeom>
          <a:ln>
            <a:noFill/>
          </a:ln>
        </p:spPr>
        <p:txBody>
          <a:bodyPr/>
          <a:lstStyle>
            <a:lvl1pPr marL="0" indent="0" algn="ctr">
              <a:buNone/>
              <a:defRPr sz="2000" baseline="0">
                <a:solidFill>
                  <a:schemeClr val="bg1"/>
                </a:solidFill>
              </a:defRPr>
            </a:lvl1pPr>
          </a:lstStyle>
          <a:p>
            <a:pPr lvl="0"/>
            <a:r>
              <a:rPr lang="en-US"/>
              <a:t>Point 3</a:t>
            </a:r>
          </a:p>
        </p:txBody>
      </p:sp>
    </p:spTree>
    <p:extLst>
      <p:ext uri="{BB962C8B-B14F-4D97-AF65-F5344CB8AC3E}">
        <p14:creationId xmlns:p14="http://schemas.microsoft.com/office/powerpoint/2010/main" val="8123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69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3150695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44000" cy="6464401"/>
          </a:xfrm>
          <a:prstGeom prst="rect">
            <a:avLst/>
          </a:prstGeom>
        </p:spPr>
      </p:pic>
    </p:spTree>
    <p:extLst>
      <p:ext uri="{BB962C8B-B14F-4D97-AF65-F5344CB8AC3E}">
        <p14:creationId xmlns:p14="http://schemas.microsoft.com/office/powerpoint/2010/main" val="578087358"/>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2" r:id="rId3"/>
    <p:sldLayoutId id="2147483661" r:id="rId4"/>
    <p:sldLayoutId id="2147483662" r:id="rId5"/>
    <p:sldLayoutId id="2147483673" r:id="rId6"/>
    <p:sldLayoutId id="2147483663" r:id="rId7"/>
    <p:sldLayoutId id="214748367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doi.org/10.1093/oxrep/graa053"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93/oxrep/graa053"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93/oxrep/graa053"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www.stephanieseguino.com/this-is-what-a-feminist-economist-looks-like.html"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doi.org/10.1257/jep.35.3.3" TargetMode="External"/><Relationship Id="rId7" Type="http://schemas.openxmlformats.org/officeDocument/2006/relationships/hyperlink" Target="https://doi.org/10.1057/fr.2014.42"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doi.org/10.1093/oxrep/graa053" TargetMode="External"/><Relationship Id="rId5" Type="http://schemas.openxmlformats.org/officeDocument/2006/relationships/hyperlink" Target="https://doi.org/10.1080/13545701.2011.602354" TargetMode="External"/><Relationship Id="rId4" Type="http://schemas.openxmlformats.org/officeDocument/2006/relationships/hyperlink" Target="https://doi.org/10.1257/jel.20160995"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doi.org/10.1108/S0147-912120230000050006" TargetMode="External"/><Relationship Id="rId3" Type="http://schemas.openxmlformats.org/officeDocument/2006/relationships/hyperlink" Target="https://doi.org/10.1146/annurev.soc.31.041304.122317" TargetMode="External"/><Relationship Id="rId7" Type="http://schemas.openxmlformats.org/officeDocument/2006/relationships/hyperlink" Target="https://doi.org/10.1080/13545701.2020.1743338"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doi.org/10.1111/bjir.12497" TargetMode="External"/><Relationship Id="rId5" Type="http://schemas.openxmlformats.org/officeDocument/2006/relationships/hyperlink" Target="https://doi.org/10.1596/1813-9450-8309" TargetMode="External"/><Relationship Id="rId4" Type="http://schemas.openxmlformats.org/officeDocument/2006/relationships/hyperlink" Target="https://doi.org/10.1177/000271629956100103"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oi.org/10.1017/S0265052523000389"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doi.org/10.1086/71843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16685674-2799-2346-AE84-F87CE7D8BCD9}"/>
              </a:ext>
            </a:extLst>
          </p:cNvPr>
          <p:cNvSpPr>
            <a:spLocks noGrp="1"/>
          </p:cNvSpPr>
          <p:nvPr>
            <p:ph type="title" idx="4294967295"/>
          </p:nvPr>
        </p:nvSpPr>
        <p:spPr>
          <a:xfrm>
            <a:off x="628650" y="365125"/>
            <a:ext cx="7886700" cy="1325563"/>
          </a:xfrm>
          <a:prstGeom prst="rect">
            <a:avLst/>
          </a:prstGeom>
        </p:spPr>
        <p:txBody>
          <a:bodyPr/>
          <a:lstStyle/>
          <a:p>
            <a:r>
              <a:rPr lang="en-US"/>
              <a:t>Adding your title</a:t>
            </a:r>
          </a:p>
        </p:txBody>
      </p:sp>
      <p:sp>
        <p:nvSpPr>
          <p:cNvPr id="2" name="Text Placeholder 1"/>
          <p:cNvSpPr>
            <a:spLocks noGrp="1"/>
          </p:cNvSpPr>
          <p:nvPr>
            <p:ph type="body" idx="10"/>
          </p:nvPr>
        </p:nvSpPr>
        <p:spPr>
          <a:xfrm>
            <a:off x="1832815" y="1016661"/>
            <a:ext cx="6222820" cy="1602769"/>
          </a:xfrm>
        </p:spPr>
        <p:txBody>
          <a:bodyPr/>
          <a:lstStyle/>
          <a:p>
            <a:endParaRPr lang="en-GB" sz="5400" b="1" dirty="0">
              <a:ea typeface="Arial" charset="0"/>
              <a:cs typeface="Arial" charset="0"/>
            </a:endParaRPr>
          </a:p>
          <a:p>
            <a:pPr>
              <a:lnSpc>
                <a:spcPct val="100000"/>
              </a:lnSpc>
              <a:spcBef>
                <a:spcPts val="0"/>
              </a:spcBef>
            </a:pPr>
            <a:r>
              <a:rPr lang="en-GB" sz="5400" dirty="0">
                <a:ea typeface="Arial" charset="0"/>
                <a:cs typeface="Arial" charset="0"/>
              </a:rPr>
              <a:t>Feminist Economics</a:t>
            </a:r>
          </a:p>
        </p:txBody>
      </p:sp>
      <p:sp>
        <p:nvSpPr>
          <p:cNvPr id="6" name="Text Placeholder 2">
            <a:extLst>
              <a:ext uri="{FF2B5EF4-FFF2-40B4-BE49-F238E27FC236}">
                <a16:creationId xmlns:a16="http://schemas.microsoft.com/office/drawing/2014/main" id="{82EF3AC0-69DB-4EC2-A0D9-E4E46A0F6812}"/>
              </a:ext>
            </a:extLst>
          </p:cNvPr>
          <p:cNvSpPr txBox="1">
            <a:spLocks/>
          </p:cNvSpPr>
          <p:nvPr/>
        </p:nvSpPr>
        <p:spPr>
          <a:xfrm>
            <a:off x="1522701" y="4767208"/>
            <a:ext cx="6098598" cy="1797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accent5">
                    <a:lumMod val="75000"/>
                  </a:schemeClr>
                </a:solidFill>
                <a:ea typeface="Arial" charset="0"/>
                <a:cs typeface="Arial" charset="0"/>
              </a:rPr>
              <a:t>PKES Summer School 2025</a:t>
            </a:r>
          </a:p>
          <a:p>
            <a:pPr marL="0" indent="0" algn="ctr">
              <a:lnSpc>
                <a:spcPct val="100000"/>
              </a:lnSpc>
              <a:spcBef>
                <a:spcPts val="0"/>
              </a:spcBef>
              <a:buNone/>
            </a:pPr>
            <a:r>
              <a:rPr lang="en-US" dirty="0">
                <a:solidFill>
                  <a:schemeClr val="accent5">
                    <a:lumMod val="75000"/>
                  </a:schemeClr>
                </a:solidFill>
                <a:ea typeface="Arial" charset="0"/>
                <a:cs typeface="Arial" charset="0"/>
              </a:rPr>
              <a:t>June 25</a:t>
            </a:r>
          </a:p>
        </p:txBody>
      </p:sp>
      <p:sp>
        <p:nvSpPr>
          <p:cNvPr id="4" name="Text Placeholder 2">
            <a:extLst>
              <a:ext uri="{FF2B5EF4-FFF2-40B4-BE49-F238E27FC236}">
                <a16:creationId xmlns:a16="http://schemas.microsoft.com/office/drawing/2014/main" id="{29B12CE3-2175-B2CB-1132-0AC1257EA504}"/>
              </a:ext>
            </a:extLst>
          </p:cNvPr>
          <p:cNvSpPr txBox="1">
            <a:spLocks/>
          </p:cNvSpPr>
          <p:nvPr/>
        </p:nvSpPr>
        <p:spPr>
          <a:xfrm>
            <a:off x="1522701" y="3174875"/>
            <a:ext cx="6098598" cy="1797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i="1" dirty="0">
                <a:ea typeface="Arial" charset="0"/>
                <a:cs typeface="Arial" charset="0"/>
              </a:rPr>
              <a:t>Leila Gautham</a:t>
            </a:r>
          </a:p>
          <a:p>
            <a:pPr marL="0" indent="0" algn="ctr">
              <a:lnSpc>
                <a:spcPct val="100000"/>
              </a:lnSpc>
              <a:spcBef>
                <a:spcPts val="0"/>
              </a:spcBef>
              <a:buNone/>
            </a:pPr>
            <a:r>
              <a:rPr lang="en-US" i="1" dirty="0">
                <a:ea typeface="Arial" charset="0"/>
                <a:cs typeface="Arial" charset="0"/>
              </a:rPr>
              <a:t>University of Leeds</a:t>
            </a:r>
          </a:p>
        </p:txBody>
      </p:sp>
    </p:spTree>
    <p:extLst>
      <p:ext uri="{BB962C8B-B14F-4D97-AF65-F5344CB8AC3E}">
        <p14:creationId xmlns:p14="http://schemas.microsoft.com/office/powerpoint/2010/main" val="239618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380349" y="605986"/>
            <a:ext cx="8204654" cy="474134"/>
          </a:xfrm>
        </p:spPr>
        <p:txBody>
          <a:bodyPr/>
          <a:lstStyle/>
          <a:p>
            <a:pPr>
              <a:lnSpc>
                <a:spcPct val="100000"/>
              </a:lnSpc>
              <a:spcBef>
                <a:spcPts val="600"/>
              </a:spcBef>
            </a:pPr>
            <a:r>
              <a:rPr lang="en-US" sz="3600" i="1" dirty="0">
                <a:ea typeface="Arial" charset="0"/>
                <a:cs typeface="Arial" panose="020B0604020202020204" pitchFamily="34" charset="0"/>
              </a:rPr>
              <a:t>What is at stake?</a:t>
            </a:r>
            <a:endParaRPr lang="en-US" sz="2400" i="1" dirty="0">
              <a:ea typeface="Arial" charset="0"/>
              <a:cs typeface="Arial" panose="020B0604020202020204" pitchFamily="34" charset="0"/>
            </a:endParaRPr>
          </a:p>
          <a:p>
            <a:endParaRPr lang="en-US" sz="1600" b="1" i="1" dirty="0">
              <a:ea typeface="Arial" charset="0"/>
              <a:cs typeface="Arial" panose="020B0604020202020204" pitchFamily="34" charset="0"/>
            </a:endParaRPr>
          </a:p>
        </p:txBody>
      </p:sp>
      <p:pic>
        <p:nvPicPr>
          <p:cNvPr id="8" name="Picture 7">
            <a:extLst>
              <a:ext uri="{FF2B5EF4-FFF2-40B4-BE49-F238E27FC236}">
                <a16:creationId xmlns:a16="http://schemas.microsoft.com/office/drawing/2014/main" id="{6892A61F-63C8-4A58-A2E2-2F13F4EC5CAA}"/>
              </a:ext>
            </a:extLst>
          </p:cNvPr>
          <p:cNvPicPr>
            <a:picLocks noChangeAspect="1"/>
          </p:cNvPicPr>
          <p:nvPr/>
        </p:nvPicPr>
        <p:blipFill>
          <a:blip r:embed="rId3"/>
          <a:stretch>
            <a:fillRect/>
          </a:stretch>
        </p:blipFill>
        <p:spPr>
          <a:xfrm>
            <a:off x="1080935" y="1313604"/>
            <a:ext cx="6664175" cy="4792282"/>
          </a:xfrm>
          <a:prstGeom prst="rect">
            <a:avLst/>
          </a:prstGeom>
        </p:spPr>
      </p:pic>
      <p:sp>
        <p:nvSpPr>
          <p:cNvPr id="9" name="TextBox 8">
            <a:extLst>
              <a:ext uri="{FF2B5EF4-FFF2-40B4-BE49-F238E27FC236}">
                <a16:creationId xmlns:a16="http://schemas.microsoft.com/office/drawing/2014/main" id="{30971F80-D254-4A35-98D2-75A8FB1E0755}"/>
              </a:ext>
            </a:extLst>
          </p:cNvPr>
          <p:cNvSpPr txBox="1"/>
          <p:nvPr/>
        </p:nvSpPr>
        <p:spPr>
          <a:xfrm>
            <a:off x="450003" y="6097651"/>
            <a:ext cx="8065347" cy="861774"/>
          </a:xfrm>
          <a:prstGeom prst="rect">
            <a:avLst/>
          </a:prstGeom>
          <a:noFill/>
        </p:spPr>
        <p:txBody>
          <a:bodyPr wrap="square" rtlCol="0">
            <a:spAutoFit/>
          </a:bodyPr>
          <a:lstStyle/>
          <a:p>
            <a:r>
              <a:rPr lang="en-US" sz="1600" i="1" dirty="0">
                <a:cs typeface="Arial" panose="020B0604020202020204" pitchFamily="34" charset="0"/>
              </a:rPr>
              <a:t>Source</a:t>
            </a:r>
            <a:r>
              <a:rPr lang="en-US" sz="1600" dirty="0">
                <a:cs typeface="Arial" panose="020B0604020202020204" pitchFamily="34" charset="0"/>
              </a:rPr>
              <a:t>: “</a:t>
            </a:r>
            <a:r>
              <a:rPr lang="en-US" sz="1600" b="1" dirty="0">
                <a:cs typeface="Arial" panose="020B0604020202020204" pitchFamily="34" charset="0"/>
              </a:rPr>
              <a:t>Women shoulder the responsibility of 'unpaid work</a:t>
            </a:r>
            <a:r>
              <a:rPr lang="en-US" sz="1600" dirty="0">
                <a:cs typeface="Arial" panose="020B0604020202020204" pitchFamily="34" charset="0"/>
              </a:rPr>
              <a:t>'.” ONS 2016. shorturl.at/lqAZ7. </a:t>
            </a:r>
            <a:r>
              <a:rPr lang="en-US" dirty="0">
                <a:solidFill>
                  <a:srgbClr val="C00000"/>
                </a:solidFill>
                <a:cs typeface="Arial" panose="020B0604020202020204" pitchFamily="34" charset="0"/>
              </a:rPr>
              <a:t>Men do about 16 hours of unpaid work a week, on average, while women do 26.</a:t>
            </a:r>
          </a:p>
          <a:p>
            <a:endParaRPr lang="en-US" sz="1600" dirty="0">
              <a:cs typeface="Arial" panose="020B0604020202020204" pitchFamily="34" charset="0"/>
            </a:endParaRPr>
          </a:p>
        </p:txBody>
      </p:sp>
    </p:spTree>
    <p:extLst>
      <p:ext uri="{BB962C8B-B14F-4D97-AF65-F5344CB8AC3E}">
        <p14:creationId xmlns:p14="http://schemas.microsoft.com/office/powerpoint/2010/main" val="249323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1654629" y="1930891"/>
            <a:ext cx="6596742" cy="1927750"/>
          </a:xfrm>
        </p:spPr>
        <p:txBody>
          <a:bodyPr/>
          <a:lstStyle/>
          <a:p>
            <a:r>
              <a:rPr lang="en-US" sz="4000" dirty="0">
                <a:solidFill>
                  <a:srgbClr val="C00000"/>
                </a:solidFill>
                <a:cs typeface="Arial" panose="020B0604020202020204" pitchFamily="34" charset="0"/>
              </a:rPr>
              <a:t>Ought we to quantify the value to unpaid work?</a:t>
            </a:r>
            <a:r>
              <a:rPr lang="en-US" sz="4000" b="1" dirty="0">
                <a:solidFill>
                  <a:srgbClr val="C00000"/>
                </a:solidFill>
                <a:cs typeface="Arial" panose="020B0604020202020204" pitchFamily="34" charset="0"/>
              </a:rPr>
              <a:t> </a:t>
            </a:r>
          </a:p>
          <a:p>
            <a:r>
              <a:rPr lang="en-US" sz="4000" dirty="0">
                <a:cs typeface="Arial" panose="020B0604020202020204" pitchFamily="34" charset="0"/>
              </a:rPr>
              <a:t>Why? (Or why not?)</a:t>
            </a:r>
          </a:p>
          <a:p>
            <a:endParaRPr lang="en-US" sz="4000" dirty="0">
              <a:cs typeface="Arial" panose="020B0604020202020204" pitchFamily="34" charset="0"/>
            </a:endParaRPr>
          </a:p>
          <a:p>
            <a:endParaRPr lang="en-US" sz="4000" dirty="0">
              <a:cs typeface="Arial" panose="020B0604020202020204" pitchFamily="34" charset="0"/>
            </a:endParaRPr>
          </a:p>
        </p:txBody>
      </p:sp>
      <p:sp>
        <p:nvSpPr>
          <p:cNvPr id="2" name="Text Placeholder 2">
            <a:extLst>
              <a:ext uri="{FF2B5EF4-FFF2-40B4-BE49-F238E27FC236}">
                <a16:creationId xmlns:a16="http://schemas.microsoft.com/office/drawing/2014/main" id="{C4B81A1B-7602-68DD-1ECB-C7EB0E7E4431}"/>
              </a:ext>
            </a:extLst>
          </p:cNvPr>
          <p:cNvSpPr txBox="1">
            <a:spLocks/>
          </p:cNvSpPr>
          <p:nvPr/>
        </p:nvSpPr>
        <p:spPr>
          <a:xfrm>
            <a:off x="1654629" y="4298227"/>
            <a:ext cx="6596742" cy="1727319"/>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i="1" dirty="0">
                <a:solidFill>
                  <a:srgbClr val="C00000"/>
                </a:solidFill>
                <a:cs typeface="Arial" panose="020B0604020202020204" pitchFamily="34" charset="0"/>
              </a:rPr>
              <a:t>How would you value an hour of unpaid work?</a:t>
            </a:r>
          </a:p>
          <a:p>
            <a:endParaRPr lang="en-US" sz="4000" i="1" dirty="0">
              <a:cs typeface="Arial" panose="020B0604020202020204" pitchFamily="34" charset="0"/>
            </a:endParaRPr>
          </a:p>
          <a:p>
            <a:endParaRPr lang="en-US" sz="4000" i="1" dirty="0">
              <a:cs typeface="Arial" panose="020B0604020202020204" pitchFamily="34" charset="0"/>
            </a:endParaRPr>
          </a:p>
        </p:txBody>
      </p:sp>
    </p:spTree>
    <p:extLst>
      <p:ext uri="{BB962C8B-B14F-4D97-AF65-F5344CB8AC3E}">
        <p14:creationId xmlns:p14="http://schemas.microsoft.com/office/powerpoint/2010/main" val="12543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1062463" y="1551094"/>
            <a:ext cx="7019074" cy="4687520"/>
          </a:xfrm>
        </p:spPr>
        <p:txBody>
          <a:bodyPr/>
          <a:lstStyle/>
          <a:p>
            <a:pPr>
              <a:spcBef>
                <a:spcPts val="600"/>
              </a:spcBef>
              <a:spcAft>
                <a:spcPts val="1200"/>
              </a:spcAft>
            </a:pPr>
            <a:r>
              <a:rPr lang="en-US" dirty="0">
                <a:cs typeface="Arial" panose="020B0604020202020204" pitchFamily="34" charset="0"/>
              </a:rPr>
              <a:t>Most measures of living standards use </a:t>
            </a:r>
            <a:r>
              <a:rPr lang="en-US" i="1" dirty="0">
                <a:cs typeface="Arial" panose="020B0604020202020204" pitchFamily="34" charset="0"/>
              </a:rPr>
              <a:t>only</a:t>
            </a:r>
            <a:r>
              <a:rPr lang="en-US" dirty="0">
                <a:cs typeface="Arial" panose="020B0604020202020204" pitchFamily="34" charset="0"/>
              </a:rPr>
              <a:t> </a:t>
            </a:r>
            <a:r>
              <a:rPr lang="en-US" dirty="0">
                <a:solidFill>
                  <a:srgbClr val="C00000"/>
                </a:solidFill>
                <a:cs typeface="Arial" panose="020B0604020202020204" pitchFamily="34" charset="0"/>
              </a:rPr>
              <a:t>incomes from paid work</a:t>
            </a:r>
            <a:r>
              <a:rPr lang="en-US" dirty="0">
                <a:cs typeface="Arial" panose="020B0604020202020204" pitchFamily="34" charset="0"/>
              </a:rPr>
              <a:t>:</a:t>
            </a:r>
          </a:p>
          <a:p>
            <a:pPr marL="342900" indent="-342900">
              <a:spcBef>
                <a:spcPts val="600"/>
              </a:spcBef>
              <a:spcAft>
                <a:spcPts val="1200"/>
              </a:spcAft>
              <a:buFont typeface="Arial" panose="020B0604020202020204" pitchFamily="34" charset="0"/>
              <a:buChar char="•"/>
            </a:pPr>
            <a:r>
              <a:rPr lang="en-US" dirty="0">
                <a:cs typeface="Arial" panose="020B0604020202020204" pitchFamily="34" charset="0"/>
              </a:rPr>
              <a:t>Consider two-adult families with two children in the U.S.: on average, dual-earner families earn </a:t>
            </a:r>
            <a:r>
              <a:rPr lang="en-US" dirty="0">
                <a:solidFill>
                  <a:srgbClr val="C00000"/>
                </a:solidFill>
                <a:cs typeface="Arial" panose="020B0604020202020204" pitchFamily="34" charset="0"/>
              </a:rPr>
              <a:t>$151,000 </a:t>
            </a:r>
            <a:r>
              <a:rPr lang="en-US" dirty="0">
                <a:cs typeface="Arial" panose="020B0604020202020204" pitchFamily="34" charset="0"/>
              </a:rPr>
              <a:t>annually, compared to </a:t>
            </a:r>
            <a:r>
              <a:rPr lang="en-US" dirty="0">
                <a:solidFill>
                  <a:srgbClr val="C00000"/>
                </a:solidFill>
                <a:cs typeface="Arial" panose="020B0604020202020204" pitchFamily="34" charset="0"/>
              </a:rPr>
              <a:t>$130,000 </a:t>
            </a:r>
            <a:r>
              <a:rPr lang="en-US" dirty="0">
                <a:cs typeface="Arial" panose="020B0604020202020204" pitchFamily="34" charset="0"/>
              </a:rPr>
              <a:t>for the single-earner ones</a:t>
            </a:r>
            <a:endParaRPr lang="en-US" dirty="0"/>
          </a:p>
          <a:p>
            <a:pPr marL="342900" indent="-342900">
              <a:spcBef>
                <a:spcPts val="600"/>
              </a:spcBef>
              <a:spcAft>
                <a:spcPts val="1200"/>
              </a:spcAft>
              <a:buFont typeface="Arial" panose="020B0604020202020204" pitchFamily="34" charset="0"/>
              <a:buChar char="•"/>
            </a:pPr>
            <a:r>
              <a:rPr lang="en-US" dirty="0"/>
              <a:t>Yet the latter spend </a:t>
            </a:r>
            <a:r>
              <a:rPr lang="en-US" dirty="0">
                <a:solidFill>
                  <a:srgbClr val="C00000"/>
                </a:solidFill>
              </a:rPr>
              <a:t>44 </a:t>
            </a:r>
            <a:r>
              <a:rPr lang="en-US" dirty="0"/>
              <a:t>hours more per week on </a:t>
            </a:r>
            <a:r>
              <a:rPr lang="en-US" i="1" dirty="0"/>
              <a:t>unpaid work</a:t>
            </a:r>
            <a:r>
              <a:rPr lang="en-US" dirty="0"/>
              <a:t>.</a:t>
            </a:r>
            <a:endParaRPr lang="en-US" dirty="0">
              <a:cs typeface="Arial" panose="020B0604020202020204" pitchFamily="34" charset="0"/>
            </a:endParaRPr>
          </a:p>
          <a:p>
            <a:pPr>
              <a:spcBef>
                <a:spcPts val="1800"/>
              </a:spcBef>
              <a:spcAft>
                <a:spcPts val="1200"/>
              </a:spcAft>
            </a:pPr>
            <a:r>
              <a:rPr lang="en-US" sz="1400" i="1" dirty="0">
                <a:cs typeface="Arial" panose="020B0604020202020204" pitchFamily="34" charset="0"/>
              </a:rPr>
              <a:t>Source</a:t>
            </a:r>
            <a:r>
              <a:rPr lang="en-US" sz="1400" dirty="0">
                <a:cs typeface="Arial" panose="020B0604020202020204" pitchFamily="34" charset="0"/>
              </a:rPr>
              <a:t>: </a:t>
            </a:r>
            <a:r>
              <a:rPr lang="en-US" sz="1400" dirty="0"/>
              <a:t>The Panel Study of Income Dynamics, 2017 and 2019. Household production defined as time devoted to housework, shopping, and childcare. Single (dual)-earner defined as only one (both) member(s) employed 40+ hours/week.</a:t>
            </a:r>
          </a:p>
          <a:p>
            <a:pPr>
              <a:spcBef>
                <a:spcPts val="600"/>
              </a:spcBef>
              <a:spcAft>
                <a:spcPts val="1200"/>
              </a:spcAft>
            </a:pPr>
            <a:endParaRPr lang="en-US" dirty="0">
              <a:cs typeface="Arial" panose="020B0604020202020204" pitchFamily="34" charset="0"/>
            </a:endParaRPr>
          </a:p>
        </p:txBody>
      </p:sp>
      <p:sp>
        <p:nvSpPr>
          <p:cNvPr id="2" name="Text Placeholder 1">
            <a:extLst>
              <a:ext uri="{FF2B5EF4-FFF2-40B4-BE49-F238E27FC236}">
                <a16:creationId xmlns:a16="http://schemas.microsoft.com/office/drawing/2014/main" id="{5D52A8F9-3BB4-DDB5-6286-9C693BD038CC}"/>
              </a:ext>
            </a:extLst>
          </p:cNvPr>
          <p:cNvSpPr>
            <a:spLocks noGrp="1"/>
          </p:cNvSpPr>
          <p:nvPr>
            <p:ph type="body" sz="quarter" idx="10"/>
          </p:nvPr>
        </p:nvSpPr>
        <p:spPr>
          <a:xfrm>
            <a:off x="380349" y="605986"/>
            <a:ext cx="8204654" cy="474134"/>
          </a:xfrm>
        </p:spPr>
        <p:txBody>
          <a:bodyPr/>
          <a:lstStyle/>
          <a:p>
            <a:pPr>
              <a:lnSpc>
                <a:spcPct val="100000"/>
              </a:lnSpc>
              <a:spcBef>
                <a:spcPts val="600"/>
              </a:spcBef>
            </a:pPr>
            <a:r>
              <a:rPr lang="en-US" sz="3600" i="1" dirty="0">
                <a:ea typeface="Arial" charset="0"/>
                <a:cs typeface="Arial" panose="020B0604020202020204" pitchFamily="34" charset="0"/>
              </a:rPr>
              <a:t>What is at stake? (cont.)</a:t>
            </a:r>
            <a:endParaRPr lang="en-US" sz="2400" i="1" dirty="0">
              <a:ea typeface="Arial" charset="0"/>
              <a:cs typeface="Arial" panose="020B0604020202020204" pitchFamily="34" charset="0"/>
            </a:endParaRPr>
          </a:p>
          <a:p>
            <a:endParaRPr lang="en-US" sz="1600" b="1" i="1" dirty="0">
              <a:ea typeface="Arial" charset="0"/>
              <a:cs typeface="Arial" panose="020B0604020202020204" pitchFamily="34" charset="0"/>
            </a:endParaRPr>
          </a:p>
        </p:txBody>
      </p:sp>
    </p:spTree>
    <p:extLst>
      <p:ext uri="{BB962C8B-B14F-4D97-AF65-F5344CB8AC3E}">
        <p14:creationId xmlns:p14="http://schemas.microsoft.com/office/powerpoint/2010/main" val="31140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628649" y="1335702"/>
            <a:ext cx="8177893" cy="5066548"/>
          </a:xfrm>
          <a:ln w="38100">
            <a:noFill/>
          </a:ln>
        </p:spPr>
        <p:txBody>
          <a:bodyPr lIns="365760" tIns="365760" rIns="365760" bIns="365760"/>
          <a:lstStyle/>
          <a:p>
            <a:pPr>
              <a:lnSpc>
                <a:spcPct val="100000"/>
              </a:lnSpc>
              <a:spcBef>
                <a:spcPts val="600"/>
              </a:spcBef>
              <a:spcAft>
                <a:spcPts val="1200"/>
              </a:spcAft>
            </a:pPr>
            <a:r>
              <a:rPr lang="en-US" dirty="0">
                <a:ea typeface="Arial" charset="0"/>
                <a:cs typeface="Arial" panose="020B0604020202020204" pitchFamily="34" charset="0"/>
              </a:rPr>
              <a:t>Existing measures of economic activity (e.g., GDP) </a:t>
            </a:r>
            <a:r>
              <a:rPr lang="en-US" dirty="0">
                <a:solidFill>
                  <a:srgbClr val="C00000"/>
                </a:solidFill>
                <a:ea typeface="Arial" charset="0"/>
                <a:cs typeface="Arial" panose="020B0604020202020204" pitchFamily="34" charset="0"/>
              </a:rPr>
              <a:t>value unpaid work at zero.</a:t>
            </a:r>
          </a:p>
          <a:p>
            <a:pPr>
              <a:lnSpc>
                <a:spcPct val="100000"/>
              </a:lnSpc>
              <a:spcBef>
                <a:spcPts val="600"/>
              </a:spcBef>
              <a:spcAft>
                <a:spcPts val="1200"/>
              </a:spcAft>
            </a:pPr>
            <a:r>
              <a:rPr lang="en-US" dirty="0">
                <a:ea typeface="Arial" charset="0"/>
                <a:cs typeface="Arial" panose="020B0604020202020204" pitchFamily="34" charset="0"/>
              </a:rPr>
              <a:t>Unpaid work makes important </a:t>
            </a:r>
            <a:r>
              <a:rPr lang="en-US" dirty="0">
                <a:solidFill>
                  <a:srgbClr val="C00000"/>
                </a:solidFill>
                <a:ea typeface="Arial" charset="0"/>
                <a:cs typeface="Arial" panose="020B0604020202020204" pitchFamily="34" charset="0"/>
              </a:rPr>
              <a:t>contributions to living standards.</a:t>
            </a:r>
          </a:p>
          <a:p>
            <a:pPr>
              <a:lnSpc>
                <a:spcPct val="100000"/>
              </a:lnSpc>
              <a:spcBef>
                <a:spcPts val="600"/>
              </a:spcBef>
              <a:spcAft>
                <a:spcPts val="1200"/>
              </a:spcAft>
            </a:pPr>
            <a:r>
              <a:rPr lang="en-US" dirty="0">
                <a:ea typeface="Arial" charset="0"/>
                <a:cs typeface="Arial" panose="020B0604020202020204" pitchFamily="34" charset="0"/>
              </a:rPr>
              <a:t>It </a:t>
            </a:r>
            <a:r>
              <a:rPr lang="en-US" dirty="0">
                <a:solidFill>
                  <a:srgbClr val="C00000"/>
                </a:solidFill>
                <a:ea typeface="Arial" charset="0"/>
                <a:cs typeface="Arial" panose="020B0604020202020204" pitchFamily="34" charset="0"/>
              </a:rPr>
              <a:t>also helps generate human capabilities</a:t>
            </a:r>
            <a:r>
              <a:rPr lang="en-US" dirty="0">
                <a:ea typeface="Arial" charset="0"/>
                <a:cs typeface="Arial" panose="020B0604020202020204" pitchFamily="34" charset="0"/>
              </a:rPr>
              <a:t>, intrinsically valuable but also important for economic growth.</a:t>
            </a:r>
          </a:p>
          <a:p>
            <a:pPr>
              <a:lnSpc>
                <a:spcPct val="100000"/>
              </a:lnSpc>
              <a:spcBef>
                <a:spcPts val="600"/>
              </a:spcBef>
              <a:spcAft>
                <a:spcPts val="1200"/>
              </a:spcAft>
            </a:pPr>
            <a:r>
              <a:rPr lang="en-US" sz="2400" dirty="0">
                <a:ea typeface="Arial" charset="0"/>
                <a:cs typeface="Arial" panose="020B0604020202020204" pitchFamily="34" charset="0"/>
              </a:rPr>
              <a:t>Principles of </a:t>
            </a:r>
            <a:r>
              <a:rPr lang="en-US" sz="2400" dirty="0">
                <a:solidFill>
                  <a:srgbClr val="C00000"/>
                </a:solidFill>
                <a:ea typeface="Arial" charset="0"/>
                <a:cs typeface="Arial" panose="020B0604020202020204" pitchFamily="34" charset="0"/>
              </a:rPr>
              <a:t>valuation</a:t>
            </a:r>
            <a:r>
              <a:rPr lang="en-US" sz="2400" dirty="0">
                <a:ea typeface="Arial" charset="0"/>
                <a:cs typeface="Arial" panose="020B0604020202020204" pitchFamily="34" charset="0"/>
              </a:rPr>
              <a:t> (see </a:t>
            </a:r>
            <a:r>
              <a:rPr lang="en-US" sz="2400" dirty="0">
                <a:solidFill>
                  <a:schemeClr val="accent5">
                    <a:lumMod val="75000"/>
                  </a:schemeClr>
                </a:solidFill>
                <a:ea typeface="Arial" charset="0"/>
                <a:cs typeface="Arial" panose="020B0604020202020204" pitchFamily="34" charset="0"/>
              </a:rPr>
              <a:t>Folbre 2015 </a:t>
            </a:r>
            <a:r>
              <a:rPr lang="en-US" sz="2400" dirty="0">
                <a:ea typeface="Arial" charset="0"/>
                <a:cs typeface="Arial" panose="020B0604020202020204" pitchFamily="34" charset="0"/>
              </a:rPr>
              <a:t>on reading list): replacement vs. opportunity costs.</a:t>
            </a:r>
          </a:p>
          <a:p>
            <a:pPr marL="285750" indent="-285750">
              <a:lnSpc>
                <a:spcPct val="100000"/>
              </a:lnSpc>
              <a:spcBef>
                <a:spcPts val="600"/>
              </a:spcBef>
              <a:buFont typeface="Arial" panose="020B0604020202020204" pitchFamily="34" charset="0"/>
              <a:buChar char="•"/>
            </a:pPr>
            <a:endParaRPr lang="en-US" dirty="0">
              <a:ea typeface="Arial" charset="0"/>
              <a:cs typeface="Arial" panose="020B0604020202020204" pitchFamily="34" charset="0"/>
            </a:endParaRPr>
          </a:p>
          <a:p>
            <a:pPr marL="285750" indent="-285750">
              <a:lnSpc>
                <a:spcPct val="100000"/>
              </a:lnSpc>
              <a:spcBef>
                <a:spcPts val="600"/>
              </a:spcBef>
              <a:buFont typeface="Arial" panose="020B0604020202020204" pitchFamily="34" charset="0"/>
              <a:buChar char="•"/>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endParaRPr lang="en-US" b="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310695" y="677334"/>
            <a:ext cx="8363679"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200" i="1" dirty="0">
                <a:ea typeface="Arial" charset="0"/>
                <a:cs typeface="Arial" panose="020B0604020202020204" pitchFamily="34" charset="0"/>
              </a:rPr>
              <a:t>II. Measuring economic activity</a:t>
            </a:r>
          </a:p>
        </p:txBody>
      </p:sp>
    </p:spTree>
    <p:extLst>
      <p:ext uri="{BB962C8B-B14F-4D97-AF65-F5344CB8AC3E}">
        <p14:creationId xmlns:p14="http://schemas.microsoft.com/office/powerpoint/2010/main" val="26541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388931" y="766582"/>
            <a:ext cx="8204654"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2400" i="1" dirty="0">
                <a:latin typeface="Arial" panose="020B0604020202020204" pitchFamily="34" charset="0"/>
                <a:ea typeface="Arial" charset="0"/>
                <a:cs typeface="Arial" panose="020B0604020202020204" pitchFamily="34" charset="0"/>
              </a:rPr>
              <a:t>Measuring economic activity (cont.)</a:t>
            </a:r>
          </a:p>
        </p:txBody>
      </p:sp>
      <p:pic>
        <p:nvPicPr>
          <p:cNvPr id="8" name="Picture 7">
            <a:extLst>
              <a:ext uri="{FF2B5EF4-FFF2-40B4-BE49-F238E27FC236}">
                <a16:creationId xmlns:a16="http://schemas.microsoft.com/office/drawing/2014/main" id="{807D9D28-8526-419A-8949-21D73946B4F5}"/>
              </a:ext>
            </a:extLst>
          </p:cNvPr>
          <p:cNvPicPr>
            <a:picLocks noChangeAspect="1"/>
          </p:cNvPicPr>
          <p:nvPr/>
        </p:nvPicPr>
        <p:blipFill>
          <a:blip r:embed="rId3"/>
          <a:stretch>
            <a:fillRect/>
          </a:stretch>
        </p:blipFill>
        <p:spPr>
          <a:xfrm>
            <a:off x="0" y="2028286"/>
            <a:ext cx="9144000" cy="3673298"/>
          </a:xfrm>
          <a:prstGeom prst="rect">
            <a:avLst/>
          </a:prstGeom>
        </p:spPr>
      </p:pic>
      <p:sp>
        <p:nvSpPr>
          <p:cNvPr id="9" name="TextBox 8">
            <a:extLst>
              <a:ext uri="{FF2B5EF4-FFF2-40B4-BE49-F238E27FC236}">
                <a16:creationId xmlns:a16="http://schemas.microsoft.com/office/drawing/2014/main" id="{DD80ADEA-29A0-4D88-A217-129A685369A0}"/>
              </a:ext>
            </a:extLst>
          </p:cNvPr>
          <p:cNvSpPr txBox="1"/>
          <p:nvPr/>
        </p:nvSpPr>
        <p:spPr>
          <a:xfrm>
            <a:off x="87413" y="5701584"/>
            <a:ext cx="1923925" cy="307777"/>
          </a:xfrm>
          <a:prstGeom prst="rect">
            <a:avLst/>
          </a:prstGeom>
          <a:noFill/>
        </p:spPr>
        <p:txBody>
          <a:bodyPr wrap="none" rtlCol="0">
            <a:spAutoFit/>
          </a:bodyPr>
          <a:lstStyle/>
          <a:p>
            <a:r>
              <a:rPr lang="en-US" sz="1400" i="1" dirty="0">
                <a:latin typeface="Arial" panose="020B0604020202020204" pitchFamily="34" charset="0"/>
                <a:cs typeface="Arial" panose="020B0604020202020204" pitchFamily="34" charset="0"/>
              </a:rPr>
              <a:t>Source: Folbre (2015)</a:t>
            </a:r>
          </a:p>
        </p:txBody>
      </p:sp>
      <p:cxnSp>
        <p:nvCxnSpPr>
          <p:cNvPr id="13" name="Straight Arrow Connector 12">
            <a:extLst>
              <a:ext uri="{FF2B5EF4-FFF2-40B4-BE49-F238E27FC236}">
                <a16:creationId xmlns:a16="http://schemas.microsoft.com/office/drawing/2014/main" id="{110FA899-E4F4-4C76-91D1-3BA0DF6CB923}"/>
              </a:ext>
            </a:extLst>
          </p:cNvPr>
          <p:cNvCxnSpPr>
            <a:cxnSpLocks/>
          </p:cNvCxnSpPr>
          <p:nvPr/>
        </p:nvCxnSpPr>
        <p:spPr>
          <a:xfrm flipV="1">
            <a:off x="2923953" y="1871330"/>
            <a:ext cx="978196" cy="13822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C5AA5D-8C0B-4914-81AB-C3C596AA9988}"/>
              </a:ext>
            </a:extLst>
          </p:cNvPr>
          <p:cNvSpPr txBox="1"/>
          <p:nvPr/>
        </p:nvSpPr>
        <p:spPr>
          <a:xfrm>
            <a:off x="4036646" y="1424950"/>
            <a:ext cx="909223" cy="584775"/>
          </a:xfrm>
          <a:prstGeom prst="rect">
            <a:avLst/>
          </a:prstGeom>
          <a:solidFill>
            <a:srgbClr val="FFC000"/>
          </a:solidFill>
        </p:spPr>
        <p:txBody>
          <a:bodyPr wrap="none" rtlCol="0">
            <a:spAutoFit/>
          </a:bodyPr>
          <a:lstStyle/>
          <a:p>
            <a:r>
              <a:rPr lang="en-US" sz="3200" dirty="0">
                <a:cs typeface="Arial" panose="020B0604020202020204" pitchFamily="34" charset="0"/>
              </a:rPr>
              <a:t>GDP</a:t>
            </a:r>
          </a:p>
        </p:txBody>
      </p:sp>
      <p:sp>
        <p:nvSpPr>
          <p:cNvPr id="5" name="Rectangle 4">
            <a:extLst>
              <a:ext uri="{FF2B5EF4-FFF2-40B4-BE49-F238E27FC236}">
                <a16:creationId xmlns:a16="http://schemas.microsoft.com/office/drawing/2014/main" id="{BFBDC898-FEC7-050A-4DC5-5008D26906BB}"/>
              </a:ext>
            </a:extLst>
          </p:cNvPr>
          <p:cNvSpPr/>
          <p:nvPr/>
        </p:nvSpPr>
        <p:spPr>
          <a:xfrm>
            <a:off x="1818167" y="3856898"/>
            <a:ext cx="2218479" cy="778897"/>
          </a:xfrm>
          <a:prstGeom prst="rect">
            <a:avLst/>
          </a:prstGeom>
          <a:solidFill>
            <a:srgbClr val="FFC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CBA410C5-BBC0-2922-1F84-C53013D697D5}"/>
              </a:ext>
            </a:extLst>
          </p:cNvPr>
          <p:cNvCxnSpPr>
            <a:cxnSpLocks/>
          </p:cNvCxnSpPr>
          <p:nvPr/>
        </p:nvCxnSpPr>
        <p:spPr>
          <a:xfrm>
            <a:off x="3593804" y="4601194"/>
            <a:ext cx="531629" cy="15467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5A2800-E842-D665-263B-825D74EC2BAF}"/>
              </a:ext>
            </a:extLst>
          </p:cNvPr>
          <p:cNvSpPr txBox="1"/>
          <p:nvPr/>
        </p:nvSpPr>
        <p:spPr>
          <a:xfrm>
            <a:off x="4228031" y="6091418"/>
            <a:ext cx="3761992" cy="461665"/>
          </a:xfrm>
          <a:prstGeom prst="rect">
            <a:avLst/>
          </a:prstGeom>
          <a:solidFill>
            <a:srgbClr val="FFC000"/>
          </a:solidFill>
        </p:spPr>
        <p:txBody>
          <a:bodyPr wrap="none" rtlCol="0">
            <a:spAutoFit/>
          </a:bodyPr>
          <a:lstStyle/>
          <a:p>
            <a:r>
              <a:rPr lang="en-US" sz="2400" i="1" dirty="0">
                <a:cs typeface="Arial" panose="020B0604020202020204" pitchFamily="34" charset="0"/>
              </a:rPr>
              <a:t>Household satellite accounts</a:t>
            </a:r>
          </a:p>
        </p:txBody>
      </p:sp>
      <p:sp>
        <p:nvSpPr>
          <p:cNvPr id="2" name="Rectangle 1">
            <a:extLst>
              <a:ext uri="{FF2B5EF4-FFF2-40B4-BE49-F238E27FC236}">
                <a16:creationId xmlns:a16="http://schemas.microsoft.com/office/drawing/2014/main" id="{912B8D44-9FCE-55DA-3AE8-B4B90CAB9BEE}"/>
              </a:ext>
            </a:extLst>
          </p:cNvPr>
          <p:cNvSpPr/>
          <p:nvPr/>
        </p:nvSpPr>
        <p:spPr>
          <a:xfrm>
            <a:off x="1814714" y="3168502"/>
            <a:ext cx="2087436" cy="617955"/>
          </a:xfrm>
          <a:prstGeom prst="rect">
            <a:avLst/>
          </a:prstGeom>
          <a:solidFill>
            <a:srgbClr val="FFC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44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7"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310696" y="677334"/>
            <a:ext cx="8204654"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200" i="1" dirty="0">
                <a:ea typeface="Arial" charset="0"/>
                <a:cs typeface="Arial" panose="020B0604020202020204" pitchFamily="34" charset="0"/>
              </a:rPr>
              <a:t>The value of household production</a:t>
            </a:r>
          </a:p>
        </p:txBody>
      </p:sp>
      <p:sp>
        <p:nvSpPr>
          <p:cNvPr id="9" name="TextBox 8">
            <a:extLst>
              <a:ext uri="{FF2B5EF4-FFF2-40B4-BE49-F238E27FC236}">
                <a16:creationId xmlns:a16="http://schemas.microsoft.com/office/drawing/2014/main" id="{DD80ADEA-29A0-4D88-A217-129A685369A0}"/>
              </a:ext>
            </a:extLst>
          </p:cNvPr>
          <p:cNvSpPr txBox="1"/>
          <p:nvPr/>
        </p:nvSpPr>
        <p:spPr>
          <a:xfrm>
            <a:off x="235245" y="5701584"/>
            <a:ext cx="5756191" cy="307777"/>
          </a:xfrm>
          <a:prstGeom prst="rect">
            <a:avLst/>
          </a:prstGeom>
          <a:noFill/>
        </p:spPr>
        <p:txBody>
          <a:bodyPr wrap="none" rtlCol="0">
            <a:spAutoFit/>
          </a:bodyPr>
          <a:lstStyle/>
          <a:p>
            <a:r>
              <a:rPr lang="en-US" sz="1400" i="1" dirty="0">
                <a:cs typeface="Arial" panose="020B0604020202020204" pitchFamily="34" charset="0"/>
              </a:rPr>
              <a:t>Source: Fischer et al. Rethinking Economics, chapter 5. “Feminist Economics”</a:t>
            </a:r>
          </a:p>
        </p:txBody>
      </p:sp>
      <p:pic>
        <p:nvPicPr>
          <p:cNvPr id="5" name="Picture 4">
            <a:extLst>
              <a:ext uri="{FF2B5EF4-FFF2-40B4-BE49-F238E27FC236}">
                <a16:creationId xmlns:a16="http://schemas.microsoft.com/office/drawing/2014/main" id="{23088B5B-AC9D-48CD-B9B5-CBD41434F0A6}"/>
              </a:ext>
            </a:extLst>
          </p:cNvPr>
          <p:cNvPicPr>
            <a:picLocks noChangeAspect="1"/>
          </p:cNvPicPr>
          <p:nvPr/>
        </p:nvPicPr>
        <p:blipFill>
          <a:blip r:embed="rId3"/>
          <a:stretch>
            <a:fillRect/>
          </a:stretch>
        </p:blipFill>
        <p:spPr>
          <a:xfrm>
            <a:off x="235245" y="1697824"/>
            <a:ext cx="8515350" cy="4003760"/>
          </a:xfrm>
          <a:prstGeom prst="rect">
            <a:avLst/>
          </a:prstGeom>
        </p:spPr>
      </p:pic>
    </p:spTree>
    <p:extLst>
      <p:ext uri="{BB962C8B-B14F-4D97-AF65-F5344CB8AC3E}">
        <p14:creationId xmlns:p14="http://schemas.microsoft.com/office/powerpoint/2010/main" val="2140556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341519" y="630808"/>
            <a:ext cx="6919444" cy="479253"/>
          </a:xfrm>
        </p:spPr>
        <p:txBody>
          <a:bodyPr/>
          <a:lstStyle/>
          <a:p>
            <a:pPr>
              <a:lnSpc>
                <a:spcPct val="100000"/>
              </a:lnSpc>
              <a:spcBef>
                <a:spcPts val="600"/>
              </a:spcBef>
            </a:pPr>
            <a:r>
              <a:rPr lang="en-US" sz="3300" i="1" dirty="0">
                <a:ea typeface="Arial" charset="0"/>
                <a:cs typeface="Arial" panose="020B0604020202020204" pitchFamily="34" charset="0"/>
              </a:rPr>
              <a:t>III. Thinking about the individual</a:t>
            </a:r>
          </a:p>
          <a:p>
            <a:endParaRPr lang="en-US" sz="3300" b="1" i="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970E21B8-6DE5-42EF-B32A-8600B3FC47D3}"/>
              </a:ext>
            </a:extLst>
          </p:cNvPr>
          <p:cNvSpPr txBox="1">
            <a:spLocks/>
          </p:cNvSpPr>
          <p:nvPr/>
        </p:nvSpPr>
        <p:spPr>
          <a:xfrm>
            <a:off x="842963" y="1533234"/>
            <a:ext cx="7661455" cy="4963429"/>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500" i="1" dirty="0">
                <a:solidFill>
                  <a:srgbClr val="000000"/>
                </a:solidFill>
                <a:cs typeface="Arial" panose="020B0604020202020204" pitchFamily="34" charset="0"/>
              </a:rPr>
              <a:t>Homo economicus</a:t>
            </a:r>
            <a:r>
              <a:rPr lang="en-US" sz="2500" dirty="0">
                <a:solidFill>
                  <a:srgbClr val="000000"/>
                </a:solidFill>
                <a:cs typeface="Arial" panose="020B0604020202020204" pitchFamily="34" charset="0"/>
              </a:rPr>
              <a:t> or the “economic man” of neoclassical economics:</a:t>
            </a:r>
            <a:r>
              <a:rPr lang="en-US" sz="2500" dirty="0">
                <a:solidFill>
                  <a:schemeClr val="accent5">
                    <a:lumMod val="75000"/>
                  </a:schemeClr>
                </a:solidFill>
                <a:cs typeface="Arial" panose="020B0604020202020204" pitchFamily="34" charset="0"/>
              </a:rPr>
              <a:t> </a:t>
            </a:r>
            <a:r>
              <a:rPr lang="en-US" sz="2500" dirty="0">
                <a:solidFill>
                  <a:schemeClr val="accent5">
                    <a:lumMod val="75000"/>
                  </a:schemeClr>
                </a:solidFill>
                <a:ea typeface="Arial" charset="0"/>
                <a:cs typeface="Arial" panose="020B0604020202020204" pitchFamily="34" charset="0"/>
              </a:rPr>
              <a:t>independent decisions and exogenous, self-interested preferences.</a:t>
            </a:r>
          </a:p>
          <a:p>
            <a:pPr>
              <a:lnSpc>
                <a:spcPct val="100000"/>
              </a:lnSpc>
              <a:spcBef>
                <a:spcPts val="0"/>
              </a:spcBef>
              <a:spcAft>
                <a:spcPts val="600"/>
              </a:spcAft>
            </a:pPr>
            <a:endParaRPr lang="en-US" sz="2500" dirty="0">
              <a:solidFill>
                <a:srgbClr val="000000"/>
              </a:solidFill>
              <a:ea typeface="Arial" charset="0"/>
              <a:cs typeface="Arial" panose="020B0604020202020204" pitchFamily="34" charset="0"/>
            </a:endParaRPr>
          </a:p>
          <a:p>
            <a:pPr marL="342900" lvl="1" indent="-342900">
              <a:lnSpc>
                <a:spcPct val="100000"/>
              </a:lnSpc>
              <a:spcBef>
                <a:spcPts val="0"/>
              </a:spcBef>
              <a:spcAft>
                <a:spcPts val="600"/>
              </a:spcAft>
              <a:buFont typeface="Arial" panose="020B0604020202020204" pitchFamily="34" charset="0"/>
              <a:buChar char="•"/>
            </a:pPr>
            <a:r>
              <a:rPr lang="en-US" sz="2400" dirty="0">
                <a:solidFill>
                  <a:srgbClr val="C00000"/>
                </a:solidFill>
                <a:ea typeface="Arial" charset="0"/>
                <a:cs typeface="Arial" panose="020B0604020202020204" pitchFamily="34" charset="0"/>
              </a:rPr>
              <a:t>Self-interest</a:t>
            </a:r>
            <a:r>
              <a:rPr lang="en-US" sz="2400" dirty="0">
                <a:solidFill>
                  <a:srgbClr val="000000"/>
                </a:solidFill>
                <a:ea typeface="Arial" charset="0"/>
                <a:cs typeface="Arial" panose="020B0604020202020204" pitchFamily="34" charset="0"/>
              </a:rPr>
              <a:t> vs. </a:t>
            </a:r>
            <a:r>
              <a:rPr lang="en-US" sz="2400" dirty="0">
                <a:solidFill>
                  <a:srgbClr val="C00000"/>
                </a:solidFill>
                <a:ea typeface="Arial" charset="0"/>
                <a:cs typeface="Arial" panose="020B0604020202020204" pitchFamily="34" charset="0"/>
              </a:rPr>
              <a:t>altruism</a:t>
            </a:r>
            <a:r>
              <a:rPr lang="en-US" sz="2400" dirty="0">
                <a:solidFill>
                  <a:srgbClr val="000000"/>
                </a:solidFill>
                <a:ea typeface="Arial" charset="0"/>
                <a:cs typeface="Arial" panose="020B0604020202020204" pitchFamily="34" charset="0"/>
              </a:rPr>
              <a:t> (market vs. family)</a:t>
            </a:r>
          </a:p>
          <a:p>
            <a:pPr marL="342900" lvl="1" indent="-342900">
              <a:lnSpc>
                <a:spcPct val="100000"/>
              </a:lnSpc>
              <a:spcBef>
                <a:spcPts val="0"/>
              </a:spcBef>
              <a:spcAft>
                <a:spcPts val="600"/>
              </a:spcAft>
              <a:buFont typeface="Arial" panose="020B0604020202020204" pitchFamily="34" charset="0"/>
              <a:buChar char="•"/>
            </a:pPr>
            <a:r>
              <a:rPr lang="en-US" sz="2400" dirty="0">
                <a:solidFill>
                  <a:srgbClr val="000000"/>
                </a:solidFill>
                <a:ea typeface="Arial" charset="0"/>
                <a:cs typeface="Arial" panose="020B0604020202020204" pitchFamily="34" charset="0"/>
              </a:rPr>
              <a:t>Recent </a:t>
            </a:r>
            <a:r>
              <a:rPr lang="en-US" sz="2400" dirty="0">
                <a:solidFill>
                  <a:schemeClr val="accent5">
                    <a:lumMod val="75000"/>
                  </a:schemeClr>
                </a:solidFill>
                <a:ea typeface="Arial" charset="0"/>
                <a:cs typeface="Arial" panose="020B0604020202020204" pitchFamily="34" charset="0"/>
              </a:rPr>
              <a:t>mainstream</a:t>
            </a:r>
            <a:r>
              <a:rPr lang="en-US" sz="2400" dirty="0">
                <a:solidFill>
                  <a:srgbClr val="000000"/>
                </a:solidFill>
                <a:ea typeface="Arial" charset="0"/>
                <a:cs typeface="Arial" panose="020B0604020202020204" pitchFamily="34" charset="0"/>
              </a:rPr>
              <a:t> work on gender: </a:t>
            </a:r>
            <a:r>
              <a:rPr lang="en-US" sz="2400" dirty="0">
                <a:solidFill>
                  <a:srgbClr val="C00000"/>
                </a:solidFill>
                <a:ea typeface="Arial" charset="0"/>
                <a:cs typeface="Arial" panose="020B0604020202020204" pitchFamily="34" charset="0"/>
              </a:rPr>
              <a:t>preferences</a:t>
            </a:r>
            <a:r>
              <a:rPr lang="en-US" sz="2400" dirty="0">
                <a:solidFill>
                  <a:srgbClr val="000000"/>
                </a:solidFill>
                <a:ea typeface="Arial" charset="0"/>
                <a:cs typeface="Arial" panose="020B0604020202020204" pitchFamily="34" charset="0"/>
              </a:rPr>
              <a:t> vs. </a:t>
            </a:r>
            <a:r>
              <a:rPr lang="en-US" sz="2400" dirty="0">
                <a:solidFill>
                  <a:srgbClr val="C00000"/>
                </a:solidFill>
                <a:ea typeface="Arial" charset="0"/>
                <a:cs typeface="Arial" panose="020B0604020202020204" pitchFamily="34" charset="0"/>
              </a:rPr>
              <a:t>discrimination</a:t>
            </a:r>
            <a:r>
              <a:rPr lang="en-US" sz="2400" dirty="0">
                <a:solidFill>
                  <a:srgbClr val="000000"/>
                </a:solidFill>
                <a:ea typeface="Arial" charset="0"/>
                <a:cs typeface="Arial" panose="020B0604020202020204" pitchFamily="34" charset="0"/>
              </a:rPr>
              <a:t> dichotomy (see </a:t>
            </a:r>
            <a:r>
              <a:rPr lang="en-US" sz="2400" dirty="0">
                <a:solidFill>
                  <a:schemeClr val="accent5">
                    <a:lumMod val="75000"/>
                  </a:schemeClr>
                </a:solidFill>
                <a:ea typeface="Arial" charset="0"/>
                <a:cs typeface="Arial" panose="020B0604020202020204" pitchFamily="34" charset="0"/>
              </a:rPr>
              <a:t>Lundberg 2023 </a:t>
            </a:r>
            <a:r>
              <a:rPr lang="en-US" sz="2400" dirty="0">
                <a:solidFill>
                  <a:srgbClr val="000000"/>
                </a:solidFill>
                <a:ea typeface="Arial" charset="0"/>
                <a:cs typeface="Arial" panose="020B0604020202020204" pitchFamily="34" charset="0"/>
              </a:rPr>
              <a:t>for an excellent critique)</a:t>
            </a:r>
            <a:endParaRPr lang="en-US" sz="2400" dirty="0">
              <a:solidFill>
                <a:srgbClr val="000000"/>
              </a:solidFill>
              <a:cs typeface="Arial" panose="020B0604020202020204" pitchFamily="34" charset="0"/>
            </a:endParaRPr>
          </a:p>
          <a:p>
            <a:pPr lvl="2" indent="0">
              <a:lnSpc>
                <a:spcPct val="100000"/>
              </a:lnSpc>
              <a:spcBef>
                <a:spcPts val="0"/>
              </a:spcBef>
              <a:spcAft>
                <a:spcPts val="600"/>
              </a:spcAft>
              <a:buNone/>
            </a:pPr>
            <a:endParaRPr lang="en-US" sz="2500" dirty="0">
              <a:solidFill>
                <a:srgbClr val="000000"/>
              </a:solidFill>
              <a:cs typeface="Arial" panose="020B0604020202020204" pitchFamily="34" charset="0"/>
            </a:endParaRPr>
          </a:p>
          <a:p>
            <a:pPr lvl="1">
              <a:lnSpc>
                <a:spcPct val="100000"/>
              </a:lnSpc>
              <a:spcBef>
                <a:spcPts val="0"/>
              </a:spcBef>
              <a:spcAft>
                <a:spcPts val="600"/>
              </a:spcAft>
            </a:pPr>
            <a:r>
              <a:rPr lang="en-US" sz="2500" i="1" dirty="0">
                <a:solidFill>
                  <a:srgbClr val="000000"/>
                </a:solidFill>
                <a:ea typeface="Arial" charset="0"/>
                <a:cs typeface="Arial" panose="020B0604020202020204" pitchFamily="34" charset="0"/>
              </a:rPr>
              <a:t>For example</a:t>
            </a:r>
            <a:r>
              <a:rPr lang="en-US" sz="2500" dirty="0">
                <a:solidFill>
                  <a:srgbClr val="000000"/>
                </a:solidFill>
                <a:ea typeface="Arial" charset="0"/>
                <a:cs typeface="Arial" panose="020B0604020202020204" pitchFamily="34" charset="0"/>
              </a:rPr>
              <a:t>: women have lower pay because they “choose” occupations and employers that satisfy their “preferences” for flexibility or helping others.</a:t>
            </a:r>
          </a:p>
          <a:p>
            <a:pPr lvl="1">
              <a:lnSpc>
                <a:spcPct val="100000"/>
              </a:lnSpc>
              <a:spcBef>
                <a:spcPts val="0"/>
              </a:spcBef>
              <a:spcAft>
                <a:spcPts val="600"/>
              </a:spcAft>
            </a:pPr>
            <a:endParaRPr lang="en-US" sz="2500" dirty="0">
              <a:solidFill>
                <a:srgbClr val="000000"/>
              </a:solidFill>
              <a:ea typeface="Arial" charset="0"/>
              <a:cs typeface="Arial" panose="020B0604020202020204" pitchFamily="34" charset="0"/>
            </a:endParaRPr>
          </a:p>
          <a:p>
            <a:pPr>
              <a:lnSpc>
                <a:spcPct val="100000"/>
              </a:lnSpc>
              <a:spcBef>
                <a:spcPts val="600"/>
              </a:spcBef>
            </a:pPr>
            <a:endParaRPr lang="en-US" sz="2500" dirty="0">
              <a:ea typeface="Arial" charset="0"/>
              <a:cs typeface="Arial" panose="020B0604020202020204" pitchFamily="34" charset="0"/>
            </a:endParaRPr>
          </a:p>
          <a:p>
            <a:pPr>
              <a:lnSpc>
                <a:spcPct val="100000"/>
              </a:lnSpc>
              <a:spcBef>
                <a:spcPts val="600"/>
              </a:spcBef>
            </a:pPr>
            <a:endParaRPr lang="en-US" sz="2500" dirty="0">
              <a:ea typeface="Arial" charset="0"/>
              <a:cs typeface="Arial" panose="020B0604020202020204" pitchFamily="34" charset="0"/>
            </a:endParaRPr>
          </a:p>
          <a:p>
            <a:endParaRPr lang="en-US" sz="2500" b="1" dirty="0">
              <a:ea typeface="Arial" charset="0"/>
              <a:cs typeface="Arial" panose="020B0604020202020204" pitchFamily="34" charset="0"/>
            </a:endParaRPr>
          </a:p>
        </p:txBody>
      </p:sp>
    </p:spTree>
    <p:extLst>
      <p:ext uri="{BB962C8B-B14F-4D97-AF65-F5344CB8AC3E}">
        <p14:creationId xmlns:p14="http://schemas.microsoft.com/office/powerpoint/2010/main" val="427925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4" name="Text Placeholder 1">
            <a:extLst>
              <a:ext uri="{FF2B5EF4-FFF2-40B4-BE49-F238E27FC236}">
                <a16:creationId xmlns:a16="http://schemas.microsoft.com/office/drawing/2014/main" id="{970E21B8-6DE5-42EF-B32A-8600B3FC47D3}"/>
              </a:ext>
            </a:extLst>
          </p:cNvPr>
          <p:cNvSpPr txBox="1">
            <a:spLocks/>
          </p:cNvSpPr>
          <p:nvPr/>
        </p:nvSpPr>
        <p:spPr>
          <a:xfrm>
            <a:off x="742950" y="1368544"/>
            <a:ext cx="7610605" cy="4703643"/>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endParaRPr lang="en-US" sz="2400" dirty="0">
              <a:solidFill>
                <a:srgbClr val="000000"/>
              </a:solidFill>
              <a:cs typeface="Arial" panose="020B0604020202020204" pitchFamily="34" charset="0"/>
            </a:endParaRPr>
          </a:p>
          <a:p>
            <a:pPr>
              <a:lnSpc>
                <a:spcPct val="100000"/>
              </a:lnSpc>
              <a:spcBef>
                <a:spcPts val="0"/>
              </a:spcBef>
              <a:spcAft>
                <a:spcPts val="600"/>
              </a:spcAft>
            </a:pPr>
            <a:r>
              <a:rPr lang="en-US" sz="3200" i="1" dirty="0">
                <a:solidFill>
                  <a:srgbClr val="C00000"/>
                </a:solidFill>
                <a:ea typeface="Arial" charset="0"/>
                <a:cs typeface="Arial" panose="020B0604020202020204" pitchFamily="34" charset="0"/>
              </a:rPr>
              <a:t>Why does this framing matter?</a:t>
            </a:r>
            <a:endParaRPr lang="en-US" sz="3600" i="1" dirty="0">
              <a:solidFill>
                <a:srgbClr val="C00000"/>
              </a:solidFill>
              <a:ea typeface="Arial" charset="0"/>
              <a:cs typeface="Arial" panose="020B0604020202020204" pitchFamily="34" charset="0"/>
            </a:endParaRPr>
          </a:p>
          <a:p>
            <a:pPr>
              <a:lnSpc>
                <a:spcPct val="100000"/>
              </a:lnSpc>
              <a:spcBef>
                <a:spcPts val="0"/>
              </a:spcBef>
              <a:spcAft>
                <a:spcPts val="600"/>
              </a:spcAft>
            </a:pPr>
            <a:endParaRPr lang="en-US" sz="2400" dirty="0">
              <a:solidFill>
                <a:srgbClr val="000000"/>
              </a:solidFill>
              <a:cs typeface="Arial" panose="020B0604020202020204" pitchFamily="34" charset="0"/>
            </a:endParaRPr>
          </a:p>
          <a:p>
            <a:pPr>
              <a:lnSpc>
                <a:spcPct val="100000"/>
              </a:lnSpc>
              <a:spcBef>
                <a:spcPts val="0"/>
              </a:spcBef>
              <a:spcAft>
                <a:spcPts val="600"/>
              </a:spcAft>
            </a:pPr>
            <a:r>
              <a:rPr lang="en-US" sz="2600" dirty="0">
                <a:solidFill>
                  <a:srgbClr val="000000"/>
                </a:solidFill>
                <a:cs typeface="Arial" panose="020B0604020202020204" pitchFamily="34" charset="0"/>
              </a:rPr>
              <a:t>Feminist economists emphasize </a:t>
            </a:r>
            <a:r>
              <a:rPr lang="en-US" sz="2600" dirty="0">
                <a:solidFill>
                  <a:srgbClr val="000000"/>
                </a:solidFill>
                <a:ea typeface="Arial" charset="0"/>
                <a:cs typeface="Arial" panose="020B0604020202020204" pitchFamily="34" charset="0"/>
              </a:rPr>
              <a:t>a </a:t>
            </a:r>
            <a:r>
              <a:rPr lang="en-US" sz="2600" b="1" dirty="0">
                <a:solidFill>
                  <a:srgbClr val="C00000"/>
                </a:solidFill>
                <a:ea typeface="Arial" charset="0"/>
                <a:cs typeface="Arial" panose="020B0604020202020204" pitchFamily="34" charset="0"/>
              </a:rPr>
              <a:t>historically specific </a:t>
            </a:r>
            <a:r>
              <a:rPr lang="en-US" sz="2600" dirty="0">
                <a:solidFill>
                  <a:srgbClr val="000000"/>
                </a:solidFill>
                <a:ea typeface="Arial" charset="0"/>
                <a:cs typeface="Arial" panose="020B0604020202020204" pitchFamily="34" charset="0"/>
              </a:rPr>
              <a:t>analysis that is attentive to </a:t>
            </a:r>
            <a:r>
              <a:rPr lang="en-US" sz="2600" b="1" dirty="0">
                <a:solidFill>
                  <a:srgbClr val="C00000"/>
                </a:solidFill>
                <a:ea typeface="Arial" charset="0"/>
                <a:cs typeface="Arial" panose="020B0604020202020204" pitchFamily="34" charset="0"/>
              </a:rPr>
              <a:t>social structures</a:t>
            </a:r>
            <a:r>
              <a:rPr lang="en-US" sz="2600" dirty="0">
                <a:solidFill>
                  <a:srgbClr val="000000"/>
                </a:solidFill>
                <a:ea typeface="Arial" charset="0"/>
                <a:cs typeface="Arial" panose="020B0604020202020204" pitchFamily="34" charset="0"/>
              </a:rPr>
              <a:t>.</a:t>
            </a:r>
          </a:p>
          <a:p>
            <a:pPr marL="1428750" lvl="2" indent="-285750">
              <a:lnSpc>
                <a:spcPct val="100000"/>
              </a:lnSpc>
              <a:spcBef>
                <a:spcPts val="0"/>
              </a:spcBef>
              <a:spcAft>
                <a:spcPts val="600"/>
              </a:spcAft>
            </a:pPr>
            <a:r>
              <a:rPr lang="en-US" sz="2600" dirty="0">
                <a:solidFill>
                  <a:srgbClr val="000000"/>
                </a:solidFill>
                <a:ea typeface="Arial" charset="0"/>
                <a:cs typeface="Arial" panose="020B0604020202020204" pitchFamily="34" charset="0"/>
              </a:rPr>
              <a:t>Social </a:t>
            </a:r>
            <a:r>
              <a:rPr lang="en-US" sz="2600" dirty="0">
                <a:solidFill>
                  <a:srgbClr val="0070C0"/>
                </a:solidFill>
                <a:ea typeface="Arial" charset="0"/>
                <a:cs typeface="Arial" panose="020B0604020202020204" pitchFamily="34" charset="0"/>
              </a:rPr>
              <a:t>embeddedness</a:t>
            </a:r>
          </a:p>
          <a:p>
            <a:pPr marL="1428750" lvl="2" indent="-285750">
              <a:lnSpc>
                <a:spcPct val="100000"/>
              </a:lnSpc>
              <a:spcBef>
                <a:spcPts val="0"/>
              </a:spcBef>
              <a:spcAft>
                <a:spcPts val="600"/>
              </a:spcAft>
            </a:pPr>
            <a:r>
              <a:rPr lang="en-US" sz="2600" dirty="0">
                <a:solidFill>
                  <a:srgbClr val="0070C0"/>
                </a:solidFill>
                <a:ea typeface="Arial" charset="0"/>
                <a:cs typeface="Arial" panose="020B0604020202020204" pitchFamily="34" charset="0"/>
              </a:rPr>
              <a:t>Preferences</a:t>
            </a:r>
            <a:r>
              <a:rPr lang="en-US" sz="2600" dirty="0">
                <a:solidFill>
                  <a:srgbClr val="000000"/>
                </a:solidFill>
                <a:ea typeface="Arial" charset="0"/>
                <a:cs typeface="Arial" panose="020B0604020202020204" pitchFamily="34" charset="0"/>
              </a:rPr>
              <a:t> influenced by social </a:t>
            </a:r>
            <a:r>
              <a:rPr lang="en-US" sz="2600" dirty="0">
                <a:solidFill>
                  <a:srgbClr val="0070C0"/>
                </a:solidFill>
                <a:ea typeface="Arial" charset="0"/>
                <a:cs typeface="Arial" panose="020B0604020202020204" pitchFamily="34" charset="0"/>
              </a:rPr>
              <a:t>norms</a:t>
            </a:r>
          </a:p>
          <a:p>
            <a:pPr marL="1428750" lvl="2" indent="-285750">
              <a:lnSpc>
                <a:spcPct val="100000"/>
              </a:lnSpc>
              <a:spcBef>
                <a:spcPts val="0"/>
              </a:spcBef>
              <a:spcAft>
                <a:spcPts val="600"/>
              </a:spcAft>
            </a:pPr>
            <a:r>
              <a:rPr lang="en-US" sz="2600" dirty="0">
                <a:solidFill>
                  <a:srgbClr val="000000"/>
                </a:solidFill>
                <a:ea typeface="Arial" charset="0"/>
                <a:cs typeface="Arial" panose="020B0604020202020204" pitchFamily="34" charset="0"/>
              </a:rPr>
              <a:t>Social norms themselves are the product of </a:t>
            </a:r>
            <a:r>
              <a:rPr lang="en-US" sz="2600" dirty="0">
                <a:solidFill>
                  <a:srgbClr val="0070C0"/>
                </a:solidFill>
                <a:ea typeface="Arial" charset="0"/>
                <a:cs typeface="Arial" panose="020B0604020202020204" pitchFamily="34" charset="0"/>
              </a:rPr>
              <a:t>collective action and policy</a:t>
            </a:r>
          </a:p>
          <a:p>
            <a:pPr lvl="2" indent="0">
              <a:lnSpc>
                <a:spcPct val="100000"/>
              </a:lnSpc>
              <a:spcBef>
                <a:spcPts val="0"/>
              </a:spcBef>
              <a:spcAft>
                <a:spcPts val="600"/>
              </a:spcAft>
              <a:buNone/>
            </a:pPr>
            <a:endParaRPr lang="en-US" sz="2400" dirty="0">
              <a:solidFill>
                <a:srgbClr val="000000"/>
              </a:solidFill>
              <a:ea typeface="Arial" charset="0"/>
              <a:cs typeface="Arial" panose="020B0604020202020204" pitchFamily="34" charset="0"/>
            </a:endParaRPr>
          </a:p>
          <a:p>
            <a:pPr lvl="1">
              <a:lnSpc>
                <a:spcPct val="100000"/>
              </a:lnSpc>
              <a:spcBef>
                <a:spcPts val="0"/>
              </a:spcBef>
              <a:spcAft>
                <a:spcPts val="600"/>
              </a:spcAft>
            </a:pPr>
            <a:r>
              <a:rPr lang="en-GB" sz="2000" i="1" dirty="0">
                <a:solidFill>
                  <a:srgbClr val="000000"/>
                </a:solidFill>
                <a:ea typeface="Arial" charset="0"/>
                <a:cs typeface="Arial" panose="020B0604020202020204" pitchFamily="34" charset="0"/>
              </a:rPr>
              <a:t>See </a:t>
            </a:r>
            <a:r>
              <a:rPr lang="en-GB" sz="2000" i="1" dirty="0">
                <a:solidFill>
                  <a:schemeClr val="accent5">
                    <a:lumMod val="75000"/>
                  </a:schemeClr>
                </a:solidFill>
                <a:ea typeface="Arial" charset="0"/>
                <a:cs typeface="Arial" panose="020B0604020202020204" pitchFamily="34" charset="0"/>
              </a:rPr>
              <a:t>England 2005 </a:t>
            </a:r>
            <a:r>
              <a:rPr lang="en-GB" sz="2000" i="1" dirty="0">
                <a:solidFill>
                  <a:srgbClr val="000000"/>
                </a:solidFill>
                <a:ea typeface="Arial" charset="0"/>
                <a:cs typeface="Arial" panose="020B0604020202020204" pitchFamily="34" charset="0"/>
              </a:rPr>
              <a:t>on the reading list for feminist theories of care.</a:t>
            </a:r>
          </a:p>
          <a:p>
            <a:pPr lvl="2" indent="0">
              <a:lnSpc>
                <a:spcPct val="100000"/>
              </a:lnSpc>
              <a:spcBef>
                <a:spcPts val="0"/>
              </a:spcBef>
              <a:spcAft>
                <a:spcPts val="600"/>
              </a:spcAft>
              <a:buNone/>
            </a:pPr>
            <a:endParaRPr lang="en-US" sz="2400" dirty="0">
              <a:solidFill>
                <a:srgbClr val="000000"/>
              </a:solidFill>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endParaRPr lang="en-US" sz="1600" b="1" dirty="0">
              <a:ea typeface="Arial" charset="0"/>
              <a:cs typeface="Arial" panose="020B0604020202020204" pitchFamily="34" charset="0"/>
            </a:endParaRPr>
          </a:p>
        </p:txBody>
      </p:sp>
    </p:spTree>
    <p:extLst>
      <p:ext uri="{BB962C8B-B14F-4D97-AF65-F5344CB8AC3E}">
        <p14:creationId xmlns:p14="http://schemas.microsoft.com/office/powerpoint/2010/main" val="37816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310696" y="626533"/>
            <a:ext cx="6919444" cy="479253"/>
          </a:xfrm>
        </p:spPr>
        <p:txBody>
          <a:bodyPr/>
          <a:lstStyle/>
          <a:p>
            <a:pPr>
              <a:lnSpc>
                <a:spcPct val="100000"/>
              </a:lnSpc>
              <a:spcBef>
                <a:spcPts val="600"/>
              </a:spcBef>
            </a:pPr>
            <a:r>
              <a:rPr lang="en-US" sz="3200" i="1" dirty="0">
                <a:ea typeface="Arial" charset="0"/>
                <a:cs typeface="Arial" panose="020B0604020202020204" pitchFamily="34" charset="0"/>
              </a:rPr>
              <a:t>IV. Modelling households</a:t>
            </a:r>
            <a:endParaRPr lang="en-US" sz="2000" i="1" dirty="0">
              <a:ea typeface="Arial" charset="0"/>
              <a:cs typeface="Arial" panose="020B0604020202020204" pitchFamily="34" charset="0"/>
            </a:endParaRPr>
          </a:p>
          <a:p>
            <a:endParaRPr lang="en-US" sz="1400" b="1" i="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970E21B8-6DE5-42EF-B32A-8600B3FC47D3}"/>
              </a:ext>
            </a:extLst>
          </p:cNvPr>
          <p:cNvSpPr txBox="1">
            <a:spLocks/>
          </p:cNvSpPr>
          <p:nvPr/>
        </p:nvSpPr>
        <p:spPr>
          <a:xfrm>
            <a:off x="757084" y="1474839"/>
            <a:ext cx="8040355" cy="5017885"/>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solidFill>
                  <a:srgbClr val="000000"/>
                </a:solidFill>
                <a:ea typeface="Arial" charset="0"/>
                <a:cs typeface="Arial" panose="020B0604020202020204" pitchFamily="34" charset="0"/>
              </a:rPr>
              <a:t>Gary </a:t>
            </a:r>
            <a:r>
              <a:rPr lang="en-US" sz="2400" dirty="0">
                <a:solidFill>
                  <a:srgbClr val="0070C0"/>
                </a:solidFill>
                <a:ea typeface="Arial" charset="0"/>
                <a:cs typeface="Arial" panose="020B0604020202020204" pitchFamily="34" charset="0"/>
              </a:rPr>
              <a:t>Becker</a:t>
            </a:r>
            <a:r>
              <a:rPr lang="en-US" sz="2400" dirty="0">
                <a:solidFill>
                  <a:srgbClr val="000000"/>
                </a:solidFill>
                <a:ea typeface="Arial" charset="0"/>
                <a:cs typeface="Arial" panose="020B0604020202020204" pitchFamily="34" charset="0"/>
              </a:rPr>
              <a:t>’s </a:t>
            </a:r>
            <a:r>
              <a:rPr lang="en-US" sz="2400" i="1" dirty="0">
                <a:solidFill>
                  <a:srgbClr val="000000"/>
                </a:solidFill>
                <a:ea typeface="Arial" charset="0"/>
                <a:cs typeface="Arial" panose="020B0604020202020204" pitchFamily="34" charset="0"/>
              </a:rPr>
              <a:t>A Treatise on the Family</a:t>
            </a:r>
            <a:r>
              <a:rPr lang="en-US" sz="2400" dirty="0">
                <a:solidFill>
                  <a:srgbClr val="000000"/>
                </a:solidFill>
                <a:ea typeface="Arial" charset="0"/>
                <a:cs typeface="Arial" panose="020B0604020202020204" pitchFamily="34" charset="0"/>
              </a:rPr>
              <a:t> (1991) extends neoclassical economics/rational choice theory to families</a:t>
            </a:r>
          </a:p>
          <a:p>
            <a:pPr marL="342900" indent="-342900">
              <a:lnSpc>
                <a:spcPct val="100000"/>
              </a:lnSpc>
              <a:spcBef>
                <a:spcPts val="0"/>
              </a:spcBef>
              <a:spcAft>
                <a:spcPts val="600"/>
              </a:spcAft>
              <a:buFont typeface="Arial" panose="020B0604020202020204" pitchFamily="34" charset="0"/>
              <a:buChar char="•"/>
            </a:pPr>
            <a:r>
              <a:rPr lang="en-US" sz="2400" dirty="0">
                <a:solidFill>
                  <a:srgbClr val="C00000"/>
                </a:solidFill>
                <a:ea typeface="Arial" charset="0"/>
                <a:cs typeface="Arial" panose="020B0604020202020204" pitchFamily="34" charset="0"/>
              </a:rPr>
              <a:t>Unitary</a:t>
            </a:r>
            <a:r>
              <a:rPr lang="en-US" sz="2400" dirty="0">
                <a:solidFill>
                  <a:srgbClr val="000000"/>
                </a:solidFill>
                <a:ea typeface="Arial" charset="0"/>
                <a:cs typeface="Arial" panose="020B0604020202020204" pitchFamily="34" charset="0"/>
              </a:rPr>
              <a:t> decision-making: altruistic [male] household “head”</a:t>
            </a:r>
          </a:p>
          <a:p>
            <a:pPr marL="342900" indent="-342900">
              <a:lnSpc>
                <a:spcPct val="100000"/>
              </a:lnSpc>
              <a:spcBef>
                <a:spcPts val="0"/>
              </a:spcBef>
              <a:spcAft>
                <a:spcPts val="600"/>
              </a:spcAft>
              <a:buFont typeface="Arial" panose="020B0604020202020204" pitchFamily="34" charset="0"/>
              <a:buChar char="•"/>
            </a:pPr>
            <a:r>
              <a:rPr lang="en-US" sz="2400" b="1" dirty="0">
                <a:solidFill>
                  <a:srgbClr val="000000"/>
                </a:solidFill>
                <a:cs typeface="Arial" panose="020B0604020202020204" pitchFamily="34" charset="0"/>
              </a:rPr>
              <a:t>Efficient </a:t>
            </a:r>
            <a:r>
              <a:rPr lang="en-US" sz="2400" dirty="0">
                <a:solidFill>
                  <a:srgbClr val="000000"/>
                </a:solidFill>
                <a:cs typeface="Arial" panose="020B0604020202020204" pitchFamily="34" charset="0"/>
              </a:rPr>
              <a:t>outcomes</a:t>
            </a:r>
          </a:p>
          <a:p>
            <a:pPr>
              <a:lnSpc>
                <a:spcPct val="100000"/>
              </a:lnSpc>
              <a:spcBef>
                <a:spcPts val="0"/>
              </a:spcBef>
              <a:spcAft>
                <a:spcPts val="600"/>
              </a:spcAft>
            </a:pPr>
            <a:endParaRPr lang="en-US" sz="2400" dirty="0">
              <a:solidFill>
                <a:srgbClr val="000000"/>
              </a:solidFill>
              <a:cs typeface="Arial" panose="020B0604020202020204" pitchFamily="34" charset="0"/>
            </a:endParaRPr>
          </a:p>
          <a:p>
            <a:pPr>
              <a:lnSpc>
                <a:spcPct val="100000"/>
              </a:lnSpc>
              <a:spcBef>
                <a:spcPts val="0"/>
              </a:spcBef>
              <a:spcAft>
                <a:spcPts val="600"/>
              </a:spcAft>
            </a:pPr>
            <a:r>
              <a:rPr lang="en-US" sz="2400" dirty="0">
                <a:solidFill>
                  <a:srgbClr val="0070C0"/>
                </a:solidFill>
                <a:cs typeface="Arial" panose="020B0604020202020204" pitchFamily="34" charset="0"/>
              </a:rPr>
              <a:t>Feminist economics</a:t>
            </a:r>
            <a:r>
              <a:rPr lang="en-US" sz="2400" dirty="0">
                <a:solidFill>
                  <a:srgbClr val="000000"/>
                </a:solidFill>
                <a:cs typeface="Arial" panose="020B0604020202020204" pitchFamily="34" charset="0"/>
              </a:rPr>
              <a:t>: household decisions formed by </a:t>
            </a:r>
            <a:r>
              <a:rPr lang="en-US" sz="2400" dirty="0">
                <a:solidFill>
                  <a:srgbClr val="C00000"/>
                </a:solidFill>
                <a:cs typeface="Arial" panose="020B0604020202020204" pitchFamily="34" charset="0"/>
              </a:rPr>
              <a:t>bargaining </a:t>
            </a:r>
            <a:r>
              <a:rPr lang="en-US" sz="2400" dirty="0">
                <a:solidFill>
                  <a:srgbClr val="000000"/>
                </a:solidFill>
                <a:cs typeface="Arial" panose="020B0604020202020204" pitchFamily="34" charset="0"/>
              </a:rPr>
              <a:t>between family members</a:t>
            </a:r>
          </a:p>
          <a:p>
            <a:pPr marL="342900" indent="-342900">
              <a:lnSpc>
                <a:spcPct val="100000"/>
              </a:lnSpc>
              <a:spcBef>
                <a:spcPts val="0"/>
              </a:spcBef>
              <a:spcAft>
                <a:spcPts val="600"/>
              </a:spcAft>
              <a:buFont typeface="Arial" panose="020B0604020202020204" pitchFamily="34" charset="0"/>
              <a:buChar char="•"/>
            </a:pPr>
            <a:r>
              <a:rPr lang="en-US" sz="2400" dirty="0">
                <a:solidFill>
                  <a:srgbClr val="C00000"/>
                </a:solidFill>
                <a:cs typeface="Arial" panose="020B0604020202020204" pitchFamily="34" charset="0"/>
              </a:rPr>
              <a:t>Fallback positions </a:t>
            </a:r>
            <a:r>
              <a:rPr lang="en-US" sz="2400" dirty="0">
                <a:solidFill>
                  <a:srgbClr val="000000"/>
                </a:solidFill>
                <a:cs typeface="Arial" panose="020B0604020202020204" pitchFamily="34" charset="0"/>
              </a:rPr>
              <a:t>(power) matter for household outcomes</a:t>
            </a:r>
          </a:p>
          <a:p>
            <a:pPr marL="342900" indent="-342900">
              <a:lnSpc>
                <a:spcPct val="100000"/>
              </a:lnSpc>
              <a:spcBef>
                <a:spcPts val="0"/>
              </a:spcBef>
              <a:spcAft>
                <a:spcPts val="600"/>
              </a:spcAft>
              <a:buFont typeface="Arial" panose="020B0604020202020204" pitchFamily="34" charset="0"/>
              <a:buChar char="•"/>
            </a:pPr>
            <a:r>
              <a:rPr lang="en-US" sz="2400" b="1" dirty="0">
                <a:solidFill>
                  <a:srgbClr val="000000"/>
                </a:solidFill>
                <a:cs typeface="Arial" panose="020B0604020202020204" pitchFamily="34" charset="0"/>
              </a:rPr>
              <a:t>Inefficient</a:t>
            </a:r>
            <a:r>
              <a:rPr lang="en-US" sz="2400" dirty="0">
                <a:solidFill>
                  <a:srgbClr val="000000"/>
                </a:solidFill>
                <a:cs typeface="Arial" panose="020B0604020202020204" pitchFamily="34" charset="0"/>
              </a:rPr>
              <a:t> outcomes are possible</a:t>
            </a:r>
            <a:endParaRPr lang="en-US" sz="2000" dirty="0">
              <a:solidFill>
                <a:srgbClr val="000000"/>
              </a:solidFill>
              <a:cs typeface="Arial" panose="020B0604020202020204" pitchFamily="34" charset="0"/>
            </a:endParaRPr>
          </a:p>
          <a:p>
            <a:pPr>
              <a:lnSpc>
                <a:spcPct val="100000"/>
              </a:lnSpc>
              <a:spcBef>
                <a:spcPts val="0"/>
              </a:spcBef>
              <a:spcAft>
                <a:spcPts val="600"/>
              </a:spcAft>
            </a:pPr>
            <a:endParaRPr lang="en-US" sz="2000" i="0" u="none" strike="noStrike" baseline="0" dirty="0">
              <a:solidFill>
                <a:srgbClr val="C00000"/>
              </a:solidFill>
              <a:cs typeface="Arial" panose="020B0604020202020204" pitchFamily="34" charset="0"/>
            </a:endParaRPr>
          </a:p>
          <a:p>
            <a:pPr>
              <a:lnSpc>
                <a:spcPct val="100000"/>
              </a:lnSpc>
              <a:spcBef>
                <a:spcPts val="0"/>
              </a:spcBef>
              <a:spcAft>
                <a:spcPts val="600"/>
              </a:spcAft>
            </a:pPr>
            <a:r>
              <a:rPr lang="en-US" sz="2000" i="0" u="none" strike="noStrike" baseline="0" dirty="0">
                <a:solidFill>
                  <a:srgbClr val="C00000"/>
                </a:solidFill>
                <a:cs typeface="Arial" panose="020B0604020202020204" pitchFamily="34" charset="0"/>
              </a:rPr>
              <a:t>Empirical evidence</a:t>
            </a:r>
            <a:r>
              <a:rPr lang="en-US" sz="2000" i="0" u="none" strike="noStrike" baseline="0" dirty="0">
                <a:cs typeface="Arial" panose="020B0604020202020204" pitchFamily="34" charset="0"/>
              </a:rPr>
              <a:t>: intrahousehold distribution of consumption depends significantly </a:t>
            </a:r>
            <a:r>
              <a:rPr lang="en-US" sz="2000" i="1" u="none" strike="noStrike" baseline="0" dirty="0">
                <a:solidFill>
                  <a:srgbClr val="C00000"/>
                </a:solidFill>
                <a:cs typeface="Arial" panose="020B0604020202020204" pitchFamily="34" charset="0"/>
              </a:rPr>
              <a:t>on which household members receive or control income</a:t>
            </a:r>
            <a:r>
              <a:rPr lang="en-US" sz="2000" i="0" u="none" strike="noStrike" baseline="0" dirty="0">
                <a:cs typeface="Arial" panose="020B0604020202020204" pitchFamily="34" charset="0"/>
              </a:rPr>
              <a:t>.</a:t>
            </a:r>
            <a:endParaRPr lang="en-US" sz="2000" dirty="0">
              <a:ea typeface="Arial" charset="0"/>
              <a:cs typeface="Arial" panose="020B0604020202020204" pitchFamily="34" charset="0"/>
            </a:endParaRPr>
          </a:p>
          <a:p>
            <a:pPr>
              <a:lnSpc>
                <a:spcPct val="100000"/>
              </a:lnSpc>
              <a:spcBef>
                <a:spcPts val="0"/>
              </a:spcBef>
            </a:pPr>
            <a:endParaRPr lang="en-US" sz="2400" dirty="0">
              <a:ea typeface="Arial" charset="0"/>
              <a:cs typeface="Arial" panose="020B0604020202020204" pitchFamily="34" charset="0"/>
            </a:endParaRPr>
          </a:p>
          <a:p>
            <a:pPr>
              <a:lnSpc>
                <a:spcPct val="100000"/>
              </a:lnSpc>
              <a:spcBef>
                <a:spcPts val="0"/>
              </a:spcBef>
            </a:pPr>
            <a:endParaRPr lang="en-US" sz="2400" dirty="0">
              <a:ea typeface="Arial" charset="0"/>
              <a:cs typeface="Arial" panose="020B0604020202020204" pitchFamily="34" charset="0"/>
            </a:endParaRPr>
          </a:p>
          <a:p>
            <a:pPr>
              <a:spcBef>
                <a:spcPts val="0"/>
              </a:spcBef>
            </a:pPr>
            <a:endParaRPr lang="en-US" sz="2400" b="1" dirty="0">
              <a:ea typeface="Arial" charset="0"/>
              <a:cs typeface="Arial" panose="020B0604020202020204" pitchFamily="34" charset="0"/>
            </a:endParaRPr>
          </a:p>
        </p:txBody>
      </p:sp>
    </p:spTree>
    <p:extLst>
      <p:ext uri="{BB962C8B-B14F-4D97-AF65-F5344CB8AC3E}">
        <p14:creationId xmlns:p14="http://schemas.microsoft.com/office/powerpoint/2010/main" val="10848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363858" y="816660"/>
            <a:ext cx="6919444" cy="479253"/>
          </a:xfrm>
        </p:spPr>
        <p:txBody>
          <a:bodyPr/>
          <a:lstStyle/>
          <a:p>
            <a:pPr>
              <a:lnSpc>
                <a:spcPct val="100000"/>
              </a:lnSpc>
              <a:spcBef>
                <a:spcPts val="600"/>
              </a:spcBef>
            </a:pPr>
            <a:r>
              <a:rPr lang="en-US" sz="2400" dirty="0">
                <a:ea typeface="Arial" charset="0"/>
                <a:cs typeface="Arial" panose="020B0604020202020204" pitchFamily="34" charset="0"/>
              </a:rPr>
              <a:t>Household bargaining in feminist economics</a:t>
            </a:r>
            <a:endParaRPr lang="en-US" sz="1600" dirty="0">
              <a:ea typeface="Arial" charset="0"/>
              <a:cs typeface="Arial" panose="020B0604020202020204" pitchFamily="34" charset="0"/>
            </a:endParaRPr>
          </a:p>
          <a:p>
            <a:endParaRPr lang="en-US" sz="1100" b="1" dirty="0">
              <a:ea typeface="Arial"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687ED20B-BE64-418F-A014-B7B750900C98}"/>
              </a:ext>
            </a:extLst>
          </p:cNvPr>
          <p:cNvGraphicFramePr/>
          <p:nvPr>
            <p:extLst>
              <p:ext uri="{D42A27DB-BD31-4B8C-83A1-F6EECF244321}">
                <p14:modId xmlns:p14="http://schemas.microsoft.com/office/powerpoint/2010/main" val="2739175001"/>
              </p:ext>
            </p:extLst>
          </p:nvPr>
        </p:nvGraphicFramePr>
        <p:xfrm>
          <a:off x="2158409" y="1350335"/>
          <a:ext cx="7549115" cy="5677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B173EE3-F04E-421F-8530-5B61DB73181A}"/>
              </a:ext>
            </a:extLst>
          </p:cNvPr>
          <p:cNvSpPr txBox="1"/>
          <p:nvPr/>
        </p:nvSpPr>
        <p:spPr>
          <a:xfrm>
            <a:off x="233918" y="4882827"/>
            <a:ext cx="1605515" cy="1200329"/>
          </a:xfrm>
          <a:prstGeom prst="rect">
            <a:avLst/>
          </a:prstGeom>
          <a:noFill/>
        </p:spPr>
        <p:txBody>
          <a:bodyPr wrap="square" rtlCol="0">
            <a:spAutoFit/>
          </a:bodyPr>
          <a:lstStyle/>
          <a:p>
            <a:pPr algn="ctr"/>
            <a:r>
              <a:rPr lang="en-US">
                <a:cs typeface="Arial" panose="020B0604020202020204" pitchFamily="34" charset="0"/>
              </a:rPr>
              <a:t>Social </a:t>
            </a:r>
            <a:r>
              <a:rPr lang="en-US" b="1">
                <a:solidFill>
                  <a:srgbClr val="C00000"/>
                </a:solidFill>
                <a:cs typeface="Arial" panose="020B0604020202020204" pitchFamily="34" charset="0"/>
              </a:rPr>
              <a:t>institutions</a:t>
            </a:r>
            <a:r>
              <a:rPr lang="en-US">
                <a:cs typeface="Arial" panose="020B0604020202020204" pitchFamily="34" charset="0"/>
              </a:rPr>
              <a:t> and state </a:t>
            </a:r>
            <a:r>
              <a:rPr lang="en-US" b="1">
                <a:solidFill>
                  <a:srgbClr val="C00000"/>
                </a:solidFill>
                <a:cs typeface="Arial" panose="020B0604020202020204" pitchFamily="34" charset="0"/>
              </a:rPr>
              <a:t>policies</a:t>
            </a:r>
          </a:p>
        </p:txBody>
      </p:sp>
      <p:sp>
        <p:nvSpPr>
          <p:cNvPr id="9" name="TextBox 8">
            <a:extLst>
              <a:ext uri="{FF2B5EF4-FFF2-40B4-BE49-F238E27FC236}">
                <a16:creationId xmlns:a16="http://schemas.microsoft.com/office/drawing/2014/main" id="{B23E4C64-D067-4B4D-BB71-DA1AAC931713}"/>
              </a:ext>
            </a:extLst>
          </p:cNvPr>
          <p:cNvSpPr txBox="1"/>
          <p:nvPr/>
        </p:nvSpPr>
        <p:spPr>
          <a:xfrm>
            <a:off x="53829" y="3671117"/>
            <a:ext cx="1605515" cy="923330"/>
          </a:xfrm>
          <a:prstGeom prst="rect">
            <a:avLst/>
          </a:prstGeom>
          <a:noFill/>
        </p:spPr>
        <p:txBody>
          <a:bodyPr wrap="square" rtlCol="0">
            <a:spAutoFit/>
          </a:bodyPr>
          <a:lstStyle/>
          <a:p>
            <a:pPr algn="ctr"/>
            <a:r>
              <a:rPr lang="en-US">
                <a:cs typeface="Arial" panose="020B0604020202020204" pitchFamily="34" charset="0"/>
              </a:rPr>
              <a:t>Social </a:t>
            </a:r>
            <a:r>
              <a:rPr lang="en-US" b="1">
                <a:solidFill>
                  <a:srgbClr val="C00000"/>
                </a:solidFill>
                <a:cs typeface="Arial" panose="020B0604020202020204" pitchFamily="34" charset="0"/>
              </a:rPr>
              <a:t>norms</a:t>
            </a:r>
            <a:r>
              <a:rPr lang="en-US" b="1">
                <a:solidFill>
                  <a:srgbClr val="FF0000"/>
                </a:solidFill>
                <a:cs typeface="Arial" panose="020B0604020202020204" pitchFamily="34" charset="0"/>
              </a:rPr>
              <a:t> </a:t>
            </a:r>
            <a:r>
              <a:rPr lang="en-US">
                <a:cs typeface="Arial" panose="020B0604020202020204" pitchFamily="34" charset="0"/>
              </a:rPr>
              <a:t>(gender roles, traditions)</a:t>
            </a:r>
          </a:p>
        </p:txBody>
      </p:sp>
      <p:sp>
        <p:nvSpPr>
          <p:cNvPr id="11" name="Arrow: Circular 10">
            <a:extLst>
              <a:ext uri="{FF2B5EF4-FFF2-40B4-BE49-F238E27FC236}">
                <a16:creationId xmlns:a16="http://schemas.microsoft.com/office/drawing/2014/main" id="{6F757270-CE91-499D-92AC-9645925E675B}"/>
              </a:ext>
            </a:extLst>
          </p:cNvPr>
          <p:cNvSpPr/>
          <p:nvPr/>
        </p:nvSpPr>
        <p:spPr>
          <a:xfrm>
            <a:off x="-340242" y="3760346"/>
            <a:ext cx="5270274" cy="5270274"/>
          </a:xfrm>
          <a:prstGeom prst="circularArrow">
            <a:avLst>
              <a:gd name="adj1" fmla="val 5196"/>
              <a:gd name="adj2" fmla="val 335630"/>
              <a:gd name="adj3" fmla="val 16866876"/>
              <a:gd name="adj4" fmla="val 15197493"/>
              <a:gd name="adj5" fmla="val 6062"/>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2" name="Arrow: Circular 11">
            <a:extLst>
              <a:ext uri="{FF2B5EF4-FFF2-40B4-BE49-F238E27FC236}">
                <a16:creationId xmlns:a16="http://schemas.microsoft.com/office/drawing/2014/main" id="{1E847E81-248F-4C13-8ABE-9FEB992A5F56}"/>
              </a:ext>
            </a:extLst>
          </p:cNvPr>
          <p:cNvSpPr/>
          <p:nvPr/>
        </p:nvSpPr>
        <p:spPr>
          <a:xfrm>
            <a:off x="-384510" y="4773983"/>
            <a:ext cx="5270274" cy="5270274"/>
          </a:xfrm>
          <a:prstGeom prst="circularArrow">
            <a:avLst>
              <a:gd name="adj1" fmla="val 5196"/>
              <a:gd name="adj2" fmla="val 335630"/>
              <a:gd name="adj3" fmla="val 16866876"/>
              <a:gd name="adj4" fmla="val 15197493"/>
              <a:gd name="adj5" fmla="val 6062"/>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cxnSp>
        <p:nvCxnSpPr>
          <p:cNvPr id="16" name="Connector: Curved 15">
            <a:extLst>
              <a:ext uri="{FF2B5EF4-FFF2-40B4-BE49-F238E27FC236}">
                <a16:creationId xmlns:a16="http://schemas.microsoft.com/office/drawing/2014/main" id="{26BC5580-73C6-42B0-8FEC-97DE2BA5D940}"/>
              </a:ext>
            </a:extLst>
          </p:cNvPr>
          <p:cNvCxnSpPr>
            <a:cxnSpLocks/>
          </p:cNvCxnSpPr>
          <p:nvPr/>
        </p:nvCxnSpPr>
        <p:spPr>
          <a:xfrm rot="10800000">
            <a:off x="1695892" y="3741325"/>
            <a:ext cx="5752215" cy="800043"/>
          </a:xfrm>
          <a:prstGeom prst="curvedConnector3">
            <a:avLst>
              <a:gd name="adj1" fmla="val 40573"/>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6CDE5E0C-D6E8-4D18-9BC7-36418B1539E4}"/>
              </a:ext>
            </a:extLst>
          </p:cNvPr>
          <p:cNvCxnSpPr>
            <a:cxnSpLocks/>
          </p:cNvCxnSpPr>
          <p:nvPr/>
        </p:nvCxnSpPr>
        <p:spPr>
          <a:xfrm rot="10800000">
            <a:off x="1589162" y="5770829"/>
            <a:ext cx="3525098" cy="624654"/>
          </a:xfrm>
          <a:prstGeom prst="curvedConnector3">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84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BAA9218-F7B9-4DB4-B330-1CE5ADECEEB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A259D15B-CECE-437F-BFD4-E49E14E0BE1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58A4BBF5-8154-4CB7-AD2B-2B21F3046C1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EE11A003-844C-44A2-8A48-EC3E44B233F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20BEC741-BFFE-48C6-BAD2-51C5A5C6155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EF1E3A64-BD7E-4016-9E05-6C6AF1CE381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8973CDBB-A89A-4553-B958-871E68930DB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6EAB93AC-D8A0-41EC-AEB5-BD85A22A44C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33F87723-A343-44DE-8E79-4F06A76F018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6E6B5656-1529-430B-B346-FAAE1AB8506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211024" y="1199220"/>
            <a:ext cx="8721952" cy="5402555"/>
          </a:xfrm>
          <a:ln w="38100">
            <a:noFill/>
          </a:ln>
        </p:spPr>
        <p:txBody>
          <a:bodyPr lIns="365760" tIns="365760" rIns="365760" bIns="365760"/>
          <a:lstStyle/>
          <a:p>
            <a:pPr marL="457200" indent="-457200">
              <a:lnSpc>
                <a:spcPct val="100000"/>
              </a:lnSpc>
              <a:spcBef>
                <a:spcPts val="0"/>
              </a:spcBef>
              <a:buFont typeface="+mj-lt"/>
              <a:buAutoNum type="arabicPeriod"/>
            </a:pPr>
            <a:r>
              <a:rPr lang="en-US" sz="2600" i="1" dirty="0">
                <a:solidFill>
                  <a:srgbClr val="0070C0"/>
                </a:solidFill>
                <a:cs typeface="Arial" panose="020B0604020202020204" pitchFamily="34" charset="0"/>
              </a:rPr>
              <a:t>What is feminist economics?</a:t>
            </a:r>
          </a:p>
          <a:p>
            <a:pPr marL="1600200" lvl="2" indent="-457200">
              <a:lnSpc>
                <a:spcPct val="100000"/>
              </a:lnSpc>
              <a:spcBef>
                <a:spcPts val="0"/>
              </a:spcBef>
            </a:pPr>
            <a:r>
              <a:rPr lang="en-US" sz="2600" dirty="0">
                <a:solidFill>
                  <a:srgbClr val="000000"/>
                </a:solidFill>
                <a:cs typeface="Arial" panose="020B0604020202020204" pitchFamily="34" charset="0"/>
              </a:rPr>
              <a:t>Defining work and measuring economic activity</a:t>
            </a:r>
          </a:p>
          <a:p>
            <a:pPr marL="1600200" lvl="2" indent="-457200">
              <a:lnSpc>
                <a:spcPct val="100000"/>
              </a:lnSpc>
              <a:spcBef>
                <a:spcPts val="0"/>
              </a:spcBef>
            </a:pPr>
            <a:r>
              <a:rPr lang="en-US" sz="2600" dirty="0">
                <a:solidFill>
                  <a:srgbClr val="000000"/>
                </a:solidFill>
                <a:cs typeface="Arial" panose="020B0604020202020204" pitchFamily="34" charset="0"/>
              </a:rPr>
              <a:t>Conceptualizing individuals and households</a:t>
            </a:r>
          </a:p>
          <a:p>
            <a:pPr marL="1600200" lvl="2" indent="-457200">
              <a:lnSpc>
                <a:spcPct val="100000"/>
              </a:lnSpc>
              <a:spcBef>
                <a:spcPts val="0"/>
              </a:spcBef>
            </a:pPr>
            <a:r>
              <a:rPr lang="en-US" sz="2600" dirty="0">
                <a:solidFill>
                  <a:srgbClr val="000000"/>
                </a:solidFill>
                <a:cs typeface="Arial" panose="020B0604020202020204" pitchFamily="34" charset="0"/>
              </a:rPr>
              <a:t>Methods</a:t>
            </a:r>
          </a:p>
          <a:p>
            <a:pPr marL="1600200" lvl="2" indent="-457200">
              <a:lnSpc>
                <a:spcPct val="100000"/>
              </a:lnSpc>
              <a:spcBef>
                <a:spcPts val="0"/>
              </a:spcBef>
              <a:buFont typeface="+mj-lt"/>
              <a:buAutoNum type="arabicPeriod"/>
            </a:pPr>
            <a:endParaRPr lang="en-US" sz="2600" dirty="0">
              <a:solidFill>
                <a:srgbClr val="000000"/>
              </a:solidFill>
              <a:cs typeface="Arial" panose="020B0604020202020204" pitchFamily="34" charset="0"/>
            </a:endParaRPr>
          </a:p>
          <a:p>
            <a:pPr marL="457200" indent="-457200">
              <a:lnSpc>
                <a:spcPct val="100000"/>
              </a:lnSpc>
              <a:spcBef>
                <a:spcPts val="0"/>
              </a:spcBef>
              <a:buFont typeface="+mj-lt"/>
              <a:buAutoNum type="arabicPeriod"/>
            </a:pPr>
            <a:r>
              <a:rPr lang="en-US" sz="2600" i="1" dirty="0">
                <a:solidFill>
                  <a:srgbClr val="0070C0"/>
                </a:solidFill>
                <a:cs typeface="Arial" panose="020B0604020202020204" pitchFamily="34" charset="0"/>
              </a:rPr>
              <a:t>Applications </a:t>
            </a:r>
          </a:p>
          <a:p>
            <a:pPr marL="1600200" lvl="2" indent="-457200">
              <a:lnSpc>
                <a:spcPct val="100000"/>
              </a:lnSpc>
              <a:spcBef>
                <a:spcPts val="0"/>
              </a:spcBef>
            </a:pPr>
            <a:r>
              <a:rPr lang="en-US" sz="2600" dirty="0">
                <a:solidFill>
                  <a:srgbClr val="000000"/>
                </a:solidFill>
                <a:cs typeface="Arial" panose="020B0604020202020204" pitchFamily="34" charset="0"/>
              </a:rPr>
              <a:t>Gender gaps in pay</a:t>
            </a:r>
          </a:p>
          <a:p>
            <a:pPr marL="1600200" lvl="2" indent="-457200">
              <a:lnSpc>
                <a:spcPct val="100000"/>
              </a:lnSpc>
              <a:spcBef>
                <a:spcPts val="0"/>
              </a:spcBef>
            </a:pPr>
            <a:r>
              <a:rPr lang="en-US" sz="2600" dirty="0">
                <a:solidFill>
                  <a:srgbClr val="000000"/>
                </a:solidFill>
                <a:cs typeface="Arial" panose="020B0604020202020204" pitchFamily="34" charset="0"/>
              </a:rPr>
              <a:t>Time, living standards, and poverty</a:t>
            </a:r>
          </a:p>
          <a:p>
            <a:pPr marL="1600200" lvl="2" indent="-457200">
              <a:lnSpc>
                <a:spcPct val="100000"/>
              </a:lnSpc>
              <a:spcBef>
                <a:spcPts val="0"/>
              </a:spcBef>
              <a:buFont typeface="+mj-lt"/>
              <a:buAutoNum type="arabicPeriod"/>
            </a:pPr>
            <a:endParaRPr lang="en-US" sz="2600" dirty="0">
              <a:solidFill>
                <a:srgbClr val="000000"/>
              </a:solidFill>
              <a:cs typeface="Arial" panose="020B0604020202020204" pitchFamily="34" charset="0"/>
            </a:endParaRPr>
          </a:p>
          <a:p>
            <a:pPr marL="457200" indent="-457200">
              <a:lnSpc>
                <a:spcPct val="100000"/>
              </a:lnSpc>
              <a:spcBef>
                <a:spcPts val="0"/>
              </a:spcBef>
              <a:buFont typeface="+mj-lt"/>
              <a:buAutoNum type="arabicPeriod"/>
            </a:pPr>
            <a:r>
              <a:rPr lang="en-US" sz="2600" i="1" dirty="0">
                <a:solidFill>
                  <a:srgbClr val="0070C0"/>
                </a:solidFill>
                <a:cs typeface="Arial" panose="020B0604020202020204" pitchFamily="34" charset="0"/>
              </a:rPr>
              <a:t>Macroeconomic questions </a:t>
            </a:r>
          </a:p>
          <a:p>
            <a:pPr marL="1485900" lvl="2" indent="-342900">
              <a:lnSpc>
                <a:spcPct val="100000"/>
              </a:lnSpc>
              <a:spcBef>
                <a:spcPts val="0"/>
              </a:spcBef>
            </a:pPr>
            <a:r>
              <a:rPr lang="en-US" sz="2600" dirty="0">
                <a:solidFill>
                  <a:srgbClr val="000000"/>
                </a:solidFill>
                <a:cs typeface="Arial" panose="020B0604020202020204" pitchFamily="34" charset="0"/>
              </a:rPr>
              <a:t>Feminist macro models</a:t>
            </a:r>
          </a:p>
          <a:p>
            <a:pPr marL="1485900" lvl="2" indent="-342900">
              <a:lnSpc>
                <a:spcPct val="100000"/>
              </a:lnSpc>
              <a:spcBef>
                <a:spcPts val="0"/>
              </a:spcBef>
            </a:pPr>
            <a:r>
              <a:rPr lang="en-US" sz="2600" dirty="0">
                <a:solidFill>
                  <a:srgbClr val="000000"/>
                </a:solidFill>
                <a:cs typeface="Arial" panose="020B0604020202020204" pitchFamily="34" charset="0"/>
              </a:rPr>
              <a:t>Crises and austerity</a:t>
            </a:r>
          </a:p>
          <a:p>
            <a:pPr marL="1485900" lvl="2" indent="-342900">
              <a:lnSpc>
                <a:spcPct val="100000"/>
              </a:lnSpc>
              <a:spcBef>
                <a:spcPts val="0"/>
              </a:spcBef>
            </a:pPr>
            <a:endParaRPr lang="en-US" sz="2600" dirty="0">
              <a:solidFill>
                <a:srgbClr val="000000"/>
              </a:solidFill>
              <a:cs typeface="Arial" panose="020B0604020202020204" pitchFamily="34" charset="0"/>
            </a:endParaRPr>
          </a:p>
          <a:p>
            <a:pPr marL="1485900" lvl="2" indent="-342900">
              <a:lnSpc>
                <a:spcPct val="100000"/>
              </a:lnSpc>
              <a:spcBef>
                <a:spcPts val="0"/>
              </a:spcBef>
            </a:pPr>
            <a:endParaRPr lang="en-US" sz="2600" dirty="0">
              <a:solidFill>
                <a:srgbClr val="000000"/>
              </a:solidFill>
              <a:cs typeface="Arial" panose="020B0604020202020204" pitchFamily="34" charset="0"/>
            </a:endParaRPr>
          </a:p>
          <a:p>
            <a:pPr>
              <a:lnSpc>
                <a:spcPct val="100000"/>
              </a:lnSpc>
              <a:spcBef>
                <a:spcPts val="0"/>
              </a:spcBef>
            </a:pPr>
            <a:endParaRPr lang="en-US" sz="2600" dirty="0">
              <a:ea typeface="Arial" charset="0"/>
              <a:cs typeface="Arial" panose="020B0604020202020204" pitchFamily="34" charset="0"/>
            </a:endParaRPr>
          </a:p>
          <a:p>
            <a:pPr>
              <a:lnSpc>
                <a:spcPct val="100000"/>
              </a:lnSpc>
              <a:spcBef>
                <a:spcPts val="0"/>
              </a:spcBef>
            </a:pPr>
            <a:endParaRPr lang="en-US" sz="2600" dirty="0">
              <a:ea typeface="Arial" charset="0"/>
              <a:cs typeface="Arial" panose="020B0604020202020204" pitchFamily="34" charset="0"/>
            </a:endParaRPr>
          </a:p>
          <a:p>
            <a:pPr>
              <a:lnSpc>
                <a:spcPct val="100000"/>
              </a:lnSpc>
              <a:spcBef>
                <a:spcPts val="0"/>
              </a:spcBef>
            </a:pPr>
            <a:endParaRPr lang="en-US" sz="2600" dirty="0">
              <a:ea typeface="Arial" charset="0"/>
              <a:cs typeface="Arial" panose="020B0604020202020204" pitchFamily="34" charset="0"/>
            </a:endParaRPr>
          </a:p>
          <a:p>
            <a:pPr>
              <a:lnSpc>
                <a:spcPct val="100000"/>
              </a:lnSpc>
              <a:spcBef>
                <a:spcPts val="0"/>
              </a:spcBef>
            </a:pPr>
            <a:endParaRPr lang="en-US" sz="2600" dirty="0">
              <a:ea typeface="Arial" charset="0"/>
              <a:cs typeface="Arial" panose="020B0604020202020204" pitchFamily="34" charset="0"/>
            </a:endParaRPr>
          </a:p>
          <a:p>
            <a:pPr>
              <a:spcBef>
                <a:spcPts val="0"/>
              </a:spcBef>
            </a:pPr>
            <a:endParaRPr lang="en-US" sz="2600" b="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310696" y="677334"/>
            <a:ext cx="9850330"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600" i="1" dirty="0">
                <a:ea typeface="Arial" charset="0"/>
                <a:cs typeface="Arial" panose="020B0604020202020204" pitchFamily="34" charset="0"/>
              </a:rPr>
              <a:t>Outline </a:t>
            </a:r>
          </a:p>
        </p:txBody>
      </p:sp>
    </p:spTree>
    <p:extLst>
      <p:ext uri="{BB962C8B-B14F-4D97-AF65-F5344CB8AC3E}">
        <p14:creationId xmlns:p14="http://schemas.microsoft.com/office/powerpoint/2010/main" val="25760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310696" y="747556"/>
            <a:ext cx="6919444" cy="479253"/>
          </a:xfrm>
        </p:spPr>
        <p:txBody>
          <a:bodyPr/>
          <a:lstStyle/>
          <a:p>
            <a:pPr>
              <a:lnSpc>
                <a:spcPct val="100000"/>
              </a:lnSpc>
              <a:spcBef>
                <a:spcPts val="600"/>
              </a:spcBef>
            </a:pPr>
            <a:r>
              <a:rPr lang="en-US" sz="3200" i="1" dirty="0">
                <a:ea typeface="Arial" charset="0"/>
                <a:cs typeface="Arial" panose="020B0604020202020204" pitchFamily="34" charset="0"/>
              </a:rPr>
              <a:t>V. Methods</a:t>
            </a:r>
            <a:endParaRPr lang="en-US" sz="2000" i="1" dirty="0">
              <a:ea typeface="Arial" charset="0"/>
              <a:cs typeface="Arial" panose="020B0604020202020204" pitchFamily="34" charset="0"/>
            </a:endParaRPr>
          </a:p>
          <a:p>
            <a:endParaRPr lang="en-US" sz="1400" b="1" i="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970E21B8-6DE5-42EF-B32A-8600B3FC47D3}"/>
              </a:ext>
            </a:extLst>
          </p:cNvPr>
          <p:cNvSpPr txBox="1">
            <a:spLocks/>
          </p:cNvSpPr>
          <p:nvPr/>
        </p:nvSpPr>
        <p:spPr>
          <a:xfrm>
            <a:off x="742950" y="1424748"/>
            <a:ext cx="7858125" cy="4685696"/>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600" b="1" dirty="0">
                <a:solidFill>
                  <a:schemeClr val="accent5">
                    <a:lumMod val="75000"/>
                  </a:schemeClr>
                </a:solidFill>
                <a:ea typeface="Arial" charset="0"/>
                <a:cs typeface="Arial" panose="020B0604020202020204" pitchFamily="34" charset="0"/>
              </a:rPr>
              <a:t>Mainstream claim</a:t>
            </a:r>
            <a:r>
              <a:rPr lang="en-US" sz="2600" dirty="0">
                <a:solidFill>
                  <a:srgbClr val="000000"/>
                </a:solidFill>
                <a:ea typeface="Arial" charset="0"/>
                <a:cs typeface="Arial" panose="020B0604020202020204" pitchFamily="34" charset="0"/>
              </a:rPr>
              <a:t>: detached, value-free, rigorous empirical methodology</a:t>
            </a:r>
          </a:p>
          <a:p>
            <a:pPr>
              <a:lnSpc>
                <a:spcPct val="100000"/>
              </a:lnSpc>
              <a:spcBef>
                <a:spcPts val="600"/>
              </a:spcBef>
              <a:spcAft>
                <a:spcPts val="600"/>
              </a:spcAft>
            </a:pPr>
            <a:r>
              <a:rPr lang="en-US" sz="2600" b="1" dirty="0">
                <a:solidFill>
                  <a:schemeClr val="accent5">
                    <a:lumMod val="75000"/>
                  </a:schemeClr>
                </a:solidFill>
                <a:ea typeface="Arial" charset="0"/>
                <a:cs typeface="Arial" panose="020B0604020202020204" pitchFamily="34" charset="0"/>
              </a:rPr>
              <a:t>Feminist economists</a:t>
            </a:r>
            <a:r>
              <a:rPr lang="en-US" sz="2600" dirty="0">
                <a:solidFill>
                  <a:srgbClr val="000000"/>
                </a:solidFill>
                <a:ea typeface="Arial" charset="0"/>
                <a:cs typeface="Arial" panose="020B0604020202020204" pitchFamily="34" charset="0"/>
              </a:rPr>
              <a:t> contest this claim to neutrality; </a:t>
            </a:r>
          </a:p>
          <a:p>
            <a:pPr marL="914400" lvl="2" indent="0">
              <a:lnSpc>
                <a:spcPct val="100000"/>
              </a:lnSpc>
              <a:spcBef>
                <a:spcPts val="600"/>
              </a:spcBef>
              <a:spcAft>
                <a:spcPts val="600"/>
              </a:spcAft>
              <a:buNone/>
            </a:pPr>
            <a:r>
              <a:rPr lang="en-US" sz="2600" dirty="0">
                <a:solidFill>
                  <a:srgbClr val="C00000"/>
                </a:solidFill>
                <a:ea typeface="Arial" charset="0"/>
                <a:cs typeface="Arial" panose="020B0604020202020204" pitchFamily="34" charset="0"/>
              </a:rPr>
              <a:t>critique</a:t>
            </a:r>
            <a:r>
              <a:rPr lang="en-US" sz="2600" dirty="0">
                <a:solidFill>
                  <a:srgbClr val="000000"/>
                </a:solidFill>
                <a:ea typeface="Arial" charset="0"/>
                <a:cs typeface="Arial" panose="020B0604020202020204" pitchFamily="34" charset="0"/>
              </a:rPr>
              <a:t> devaluation of alternative models and methods and mainstream emphasis of rigor over </a:t>
            </a:r>
            <a:r>
              <a:rPr lang="en-US" sz="2600" dirty="0">
                <a:solidFill>
                  <a:srgbClr val="C00000"/>
                </a:solidFill>
                <a:ea typeface="Arial" charset="0"/>
                <a:cs typeface="Arial" panose="020B0604020202020204" pitchFamily="34" charset="0"/>
              </a:rPr>
              <a:t>social relevance</a:t>
            </a:r>
          </a:p>
          <a:p>
            <a:pPr>
              <a:lnSpc>
                <a:spcPct val="100000"/>
              </a:lnSpc>
              <a:spcBef>
                <a:spcPts val="600"/>
              </a:spcBef>
              <a:spcAft>
                <a:spcPts val="600"/>
              </a:spcAft>
            </a:pPr>
            <a:r>
              <a:rPr lang="en-US" sz="2600" i="1" dirty="0">
                <a:solidFill>
                  <a:srgbClr val="000000"/>
                </a:solidFill>
                <a:ea typeface="Arial" charset="0"/>
                <a:cs typeface="Arial" panose="020B0604020202020204" pitchFamily="34" charset="0"/>
              </a:rPr>
              <a:t>Instead</a:t>
            </a:r>
            <a:r>
              <a:rPr lang="en-US" sz="2600" dirty="0">
                <a:solidFill>
                  <a:srgbClr val="000000"/>
                </a:solidFill>
                <a:ea typeface="Arial" charset="0"/>
                <a:cs typeface="Arial" panose="020B0604020202020204" pitchFamily="34" charset="0"/>
              </a:rPr>
              <a:t>:</a:t>
            </a:r>
          </a:p>
          <a:p>
            <a:pPr marL="342900" indent="-342900">
              <a:lnSpc>
                <a:spcPct val="100000"/>
              </a:lnSpc>
              <a:spcBef>
                <a:spcPts val="0"/>
              </a:spcBef>
              <a:buFont typeface="Arial" panose="020B0604020202020204" pitchFamily="34" charset="0"/>
              <a:buChar char="•"/>
            </a:pPr>
            <a:r>
              <a:rPr lang="en-US" sz="2600" dirty="0">
                <a:solidFill>
                  <a:srgbClr val="000000"/>
                </a:solidFill>
                <a:ea typeface="Arial" charset="0"/>
                <a:cs typeface="Arial" panose="020B0604020202020204" pitchFamily="34" charset="0"/>
              </a:rPr>
              <a:t>Qualitative methods, archival research, </a:t>
            </a:r>
            <a:r>
              <a:rPr lang="en-US" sz="2600" dirty="0">
                <a:solidFill>
                  <a:srgbClr val="C00000"/>
                </a:solidFill>
                <a:ea typeface="Arial" charset="0"/>
                <a:cs typeface="Arial" panose="020B0604020202020204" pitchFamily="34" charset="0"/>
              </a:rPr>
              <a:t>mixed methods</a:t>
            </a:r>
            <a:endParaRPr lang="en-US" sz="2600" dirty="0">
              <a:solidFill>
                <a:srgbClr val="000000"/>
              </a:solidFill>
              <a:ea typeface="Arial" charset="0"/>
              <a:cs typeface="Arial" panose="020B0604020202020204" pitchFamily="34" charset="0"/>
            </a:endParaRPr>
          </a:p>
          <a:p>
            <a:pPr marL="342900" indent="-342900">
              <a:lnSpc>
                <a:spcPct val="100000"/>
              </a:lnSpc>
              <a:spcBef>
                <a:spcPts val="0"/>
              </a:spcBef>
              <a:buFont typeface="Arial" panose="020B0604020202020204" pitchFamily="34" charset="0"/>
              <a:buChar char="•"/>
            </a:pPr>
            <a:r>
              <a:rPr lang="en-US" sz="2600" dirty="0">
                <a:solidFill>
                  <a:srgbClr val="000000"/>
                </a:solidFill>
                <a:ea typeface="Arial" charset="0"/>
                <a:cs typeface="Arial" panose="020B0604020202020204" pitchFamily="34" charset="0"/>
              </a:rPr>
              <a:t>Interdisciplinarity</a:t>
            </a:r>
          </a:p>
          <a:p>
            <a:pPr>
              <a:lnSpc>
                <a:spcPct val="100000"/>
              </a:lnSpc>
              <a:spcBef>
                <a:spcPts val="600"/>
              </a:spcBef>
              <a:spcAft>
                <a:spcPts val="600"/>
              </a:spcAft>
            </a:pPr>
            <a:r>
              <a:rPr lang="en-US" sz="2400" dirty="0">
                <a:solidFill>
                  <a:srgbClr val="000000"/>
                </a:solidFill>
                <a:ea typeface="Arial" charset="0"/>
                <a:cs typeface="Arial" panose="020B0604020202020204" pitchFamily="34" charset="0"/>
              </a:rPr>
              <a:t>(</a:t>
            </a:r>
            <a:r>
              <a:rPr lang="en-US" sz="2400" i="1" dirty="0">
                <a:solidFill>
                  <a:srgbClr val="000000"/>
                </a:solidFill>
                <a:ea typeface="Arial" charset="0"/>
                <a:cs typeface="Arial" panose="020B0604020202020204" pitchFamily="34" charset="0"/>
              </a:rPr>
              <a:t>see </a:t>
            </a:r>
            <a:r>
              <a:rPr lang="en-US" sz="2400" i="1" dirty="0">
                <a:solidFill>
                  <a:schemeClr val="accent5">
                    <a:lumMod val="75000"/>
                  </a:schemeClr>
                </a:solidFill>
                <a:ea typeface="Arial" charset="0"/>
                <a:cs typeface="Arial" panose="020B0604020202020204" pitchFamily="34" charset="0"/>
              </a:rPr>
              <a:t>Kabeer 2020</a:t>
            </a:r>
            <a:r>
              <a:rPr lang="en-US" sz="2400" i="1" dirty="0">
                <a:solidFill>
                  <a:srgbClr val="000000"/>
                </a:solidFill>
                <a:ea typeface="Arial" charset="0"/>
                <a:cs typeface="Arial" panose="020B0604020202020204" pitchFamily="34" charset="0"/>
              </a:rPr>
              <a:t> on reading list</a:t>
            </a:r>
            <a:r>
              <a:rPr lang="en-US" sz="2400" dirty="0">
                <a:solidFill>
                  <a:srgbClr val="000000"/>
                </a:solidFill>
                <a:ea typeface="Arial" charset="0"/>
                <a:cs typeface="Arial" panose="020B0604020202020204" pitchFamily="34" charset="0"/>
              </a:rPr>
              <a:t>)</a:t>
            </a:r>
          </a:p>
          <a:p>
            <a:endParaRPr lang="en-US" sz="1600" b="1" dirty="0">
              <a:ea typeface="Arial" charset="0"/>
              <a:cs typeface="Arial" panose="020B0604020202020204" pitchFamily="34" charset="0"/>
            </a:endParaRPr>
          </a:p>
        </p:txBody>
      </p:sp>
    </p:spTree>
    <p:extLst>
      <p:ext uri="{BB962C8B-B14F-4D97-AF65-F5344CB8AC3E}">
        <p14:creationId xmlns:p14="http://schemas.microsoft.com/office/powerpoint/2010/main" val="235100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2171700" y="1970907"/>
            <a:ext cx="5127171" cy="3216135"/>
          </a:xfrm>
        </p:spPr>
        <p:txBody>
          <a:bodyPr/>
          <a:lstStyle/>
          <a:p>
            <a:pPr>
              <a:spcBef>
                <a:spcPts val="600"/>
              </a:spcBef>
              <a:spcAft>
                <a:spcPts val="1200"/>
              </a:spcAft>
            </a:pPr>
            <a:r>
              <a:rPr lang="en-US" sz="3200" dirty="0">
                <a:cs typeface="Arial" panose="020B0604020202020204" pitchFamily="34" charset="0"/>
              </a:rPr>
              <a:t>Bringing together debates between feminist and other economists on work, care, preferences, and families:</a:t>
            </a:r>
          </a:p>
          <a:p>
            <a:pPr>
              <a:spcBef>
                <a:spcPts val="600"/>
              </a:spcBef>
              <a:spcAft>
                <a:spcPts val="1200"/>
              </a:spcAft>
            </a:pPr>
            <a:r>
              <a:rPr lang="en-US" sz="3200" dirty="0">
                <a:solidFill>
                  <a:srgbClr val="C00000"/>
                </a:solidFill>
                <a:cs typeface="Arial" panose="020B0604020202020204" pitchFamily="34" charset="0"/>
              </a:rPr>
              <a:t>the gender wage gap </a:t>
            </a:r>
            <a:r>
              <a:rPr lang="en-US" sz="3200" dirty="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ea typeface="Arial" charset="0"/>
              <a:cs typeface="Arial" charset="0"/>
            </a:endParaRPr>
          </a:p>
          <a:p>
            <a:pPr>
              <a:spcBef>
                <a:spcPts val="600"/>
              </a:spcBef>
              <a:spcAft>
                <a:spcPts val="1200"/>
              </a:spcAft>
            </a:pPr>
            <a:endParaRPr lang="en-US" sz="3200" dirty="0">
              <a:cs typeface="Arial" panose="020B0604020202020204" pitchFamily="34" charset="0"/>
            </a:endParaRPr>
          </a:p>
        </p:txBody>
      </p:sp>
    </p:spTree>
    <p:extLst>
      <p:ext uri="{BB962C8B-B14F-4D97-AF65-F5344CB8AC3E}">
        <p14:creationId xmlns:p14="http://schemas.microsoft.com/office/powerpoint/2010/main" val="2102799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435935" y="723014"/>
            <a:ext cx="6289454" cy="43593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3200" b="0" dirty="0">
                <a:latin typeface="+mn-lt"/>
              </a:rPr>
              <a:t>The gender wage gap in the UK</a:t>
            </a:r>
          </a:p>
        </p:txBody>
      </p:sp>
      <p:pic>
        <p:nvPicPr>
          <p:cNvPr id="5125" name="New picture"/>
          <p:cNvPicPr/>
          <p:nvPr/>
        </p:nvPicPr>
        <p:blipFill>
          <a:blip r:embed="rId3"/>
          <a:stretch>
            <a:fillRect/>
          </a:stretch>
        </p:blipFill>
        <p:spPr>
          <a:xfrm>
            <a:off x="1442695" y="1453326"/>
            <a:ext cx="6253506" cy="4699729"/>
          </a:xfrm>
          <a:prstGeom prst="rect">
            <a:avLst/>
          </a:prstGeom>
        </p:spPr>
      </p:pic>
      <p:sp>
        <p:nvSpPr>
          <p:cNvPr id="2" name="Title 1">
            <a:extLst>
              <a:ext uri="{FF2B5EF4-FFF2-40B4-BE49-F238E27FC236}">
                <a16:creationId xmlns:a16="http://schemas.microsoft.com/office/drawing/2014/main" id="{62576CE2-7994-5D22-1BA3-CDE72CE32FEF}"/>
              </a:ext>
            </a:extLst>
          </p:cNvPr>
          <p:cNvSpPr txBox="1">
            <a:spLocks/>
          </p:cNvSpPr>
          <p:nvPr/>
        </p:nvSpPr>
        <p:spPr bwMode="auto">
          <a:xfrm>
            <a:off x="945136" y="6153055"/>
            <a:ext cx="7402286" cy="612775"/>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b="0" i="1" dirty="0">
                <a:latin typeface="+mn-lt"/>
              </a:rPr>
              <a:t>Source: Costa Dias et al. 2021 (</a:t>
            </a:r>
            <a:r>
              <a:rPr lang="en-US" b="0" i="1" dirty="0">
                <a:latin typeface="+mn-lt"/>
                <a:hlinkClick r:id="rId4"/>
              </a:rPr>
              <a:t>https://doi.org/10.1093/oxrep/graa053</a:t>
            </a:r>
            <a:r>
              <a:rPr lang="en-US" b="0" i="1" dirty="0">
                <a:latin typeface="+mn-lt"/>
              </a:rPr>
              <a:t>). LFS 1993–2018. The gender wage gap is the percent difference in male and female average hourly wages.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327078" y="676527"/>
            <a:ext cx="6280551" cy="759938"/>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3200" b="0">
                <a:latin typeface="+mn-lt"/>
              </a:rPr>
              <a:t>By highest educational qualification …</a:t>
            </a:r>
          </a:p>
        </p:txBody>
      </p:sp>
      <p:sp>
        <p:nvSpPr>
          <p:cNvPr id="6" name="Title 1">
            <a:extLst>
              <a:ext uri="{FF2B5EF4-FFF2-40B4-BE49-F238E27FC236}">
                <a16:creationId xmlns:a16="http://schemas.microsoft.com/office/drawing/2014/main" id="{8B404042-5A1F-493D-A6FC-9801B2924300}"/>
              </a:ext>
            </a:extLst>
          </p:cNvPr>
          <p:cNvSpPr txBox="1">
            <a:spLocks/>
          </p:cNvSpPr>
          <p:nvPr/>
        </p:nvSpPr>
        <p:spPr bwMode="auto">
          <a:xfrm>
            <a:off x="948158" y="5975971"/>
            <a:ext cx="7402286" cy="612775"/>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b="0" i="1" dirty="0">
                <a:latin typeface="+mn-lt"/>
              </a:rPr>
              <a:t>Source</a:t>
            </a:r>
            <a:r>
              <a:rPr lang="en-US" b="0" dirty="0">
                <a:latin typeface="+mn-lt"/>
              </a:rPr>
              <a:t>: Costa Dias et al. 2021 (</a:t>
            </a:r>
            <a:r>
              <a:rPr lang="en-US" b="0" dirty="0">
                <a:latin typeface="+mn-lt"/>
                <a:hlinkClick r:id="rId3"/>
              </a:rPr>
              <a:t>https://doi.org/10.1093/oxrep/graa053</a:t>
            </a:r>
            <a:r>
              <a:rPr lang="en-US" b="0" dirty="0">
                <a:latin typeface="+mn-lt"/>
              </a:rPr>
              <a:t>). LFS 1993–2018. The gender wage gap is the percent difference in male and female average hourly wages.</a:t>
            </a:r>
          </a:p>
        </p:txBody>
      </p:sp>
      <p:pic>
        <p:nvPicPr>
          <p:cNvPr id="5" name="New picture">
            <a:extLst>
              <a:ext uri="{FF2B5EF4-FFF2-40B4-BE49-F238E27FC236}">
                <a16:creationId xmlns:a16="http://schemas.microsoft.com/office/drawing/2014/main" id="{5A9C8BB6-341D-429A-A4BE-71FB8C06C69F}"/>
              </a:ext>
            </a:extLst>
          </p:cNvPr>
          <p:cNvPicPr/>
          <p:nvPr/>
        </p:nvPicPr>
        <p:blipFill>
          <a:blip r:embed="rId4"/>
          <a:stretch>
            <a:fillRect/>
          </a:stretch>
        </p:blipFill>
        <p:spPr>
          <a:xfrm>
            <a:off x="1384131" y="1436465"/>
            <a:ext cx="6201566" cy="4522527"/>
          </a:xfrm>
          <a:prstGeom prst="rect">
            <a:avLst/>
          </a:prstGeom>
        </p:spPr>
      </p:pic>
    </p:spTree>
    <p:extLst>
      <p:ext uri="{BB962C8B-B14F-4D97-AF65-F5344CB8AC3E}">
        <p14:creationId xmlns:p14="http://schemas.microsoft.com/office/powerpoint/2010/main" val="33875409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1541124" y="2414426"/>
            <a:ext cx="6041204" cy="2250041"/>
          </a:xfrm>
        </p:spPr>
        <p:txBody>
          <a:bodyPr/>
          <a:lstStyle/>
          <a:p>
            <a:pPr>
              <a:spcBef>
                <a:spcPts val="600"/>
              </a:spcBef>
              <a:spcAft>
                <a:spcPts val="1200"/>
              </a:spcAft>
            </a:pPr>
            <a:r>
              <a:rPr lang="en-US" sz="3600" dirty="0">
                <a:solidFill>
                  <a:srgbClr val="C00000"/>
                </a:solidFill>
                <a:cs typeface="Arial" panose="020B0604020202020204" pitchFamily="34" charset="0"/>
              </a:rPr>
              <a:t>What could be some explanations for why women, on average, earn less than men?</a:t>
            </a:r>
          </a:p>
          <a:p>
            <a:pPr>
              <a:spcBef>
                <a:spcPts val="600"/>
              </a:spcBef>
              <a:spcAft>
                <a:spcPts val="1200"/>
              </a:spcAft>
            </a:pPr>
            <a:endParaRPr lang="en-US" sz="3600" dirty="0">
              <a:cs typeface="Arial" panose="020B0604020202020204" pitchFamily="34" charset="0"/>
            </a:endParaRPr>
          </a:p>
        </p:txBody>
      </p:sp>
    </p:spTree>
    <p:extLst>
      <p:ext uri="{BB962C8B-B14F-4D97-AF65-F5344CB8AC3E}">
        <p14:creationId xmlns:p14="http://schemas.microsoft.com/office/powerpoint/2010/main" val="7663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409711" y="753533"/>
            <a:ext cx="7527614" cy="568048"/>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3200" b="0" dirty="0">
                <a:latin typeface="+mn-lt"/>
              </a:rPr>
              <a:t>Firms, industries, and occupations</a:t>
            </a:r>
          </a:p>
        </p:txBody>
      </p:sp>
      <p:sp>
        <p:nvSpPr>
          <p:cNvPr id="2" name="TextBox 1">
            <a:extLst>
              <a:ext uri="{FF2B5EF4-FFF2-40B4-BE49-F238E27FC236}">
                <a16:creationId xmlns:a16="http://schemas.microsoft.com/office/drawing/2014/main" id="{69A68483-C028-312B-F104-F5A9A2FA235A}"/>
              </a:ext>
            </a:extLst>
          </p:cNvPr>
          <p:cNvSpPr txBox="1"/>
          <p:nvPr/>
        </p:nvSpPr>
        <p:spPr>
          <a:xfrm>
            <a:off x="666640" y="1723764"/>
            <a:ext cx="8082935" cy="4585871"/>
          </a:xfrm>
          <a:prstGeom prst="rect">
            <a:avLst/>
          </a:prstGeom>
          <a:noFill/>
        </p:spPr>
        <p:txBody>
          <a:bodyPr wrap="square" rtlCol="0">
            <a:spAutoFit/>
          </a:bodyPr>
          <a:lstStyle/>
          <a:p>
            <a:r>
              <a:rPr lang="en-US" sz="2400" dirty="0">
                <a:solidFill>
                  <a:srgbClr val="C00000"/>
                </a:solidFill>
              </a:rPr>
              <a:t>Occupation</a:t>
            </a:r>
            <a:r>
              <a:rPr lang="en-US" sz="2400" dirty="0"/>
              <a:t> and </a:t>
            </a:r>
            <a:r>
              <a:rPr lang="en-US" sz="2400" dirty="0">
                <a:solidFill>
                  <a:srgbClr val="C00000"/>
                </a:solidFill>
              </a:rPr>
              <a:t>industry</a:t>
            </a:r>
            <a:r>
              <a:rPr lang="en-US" sz="2400" dirty="0"/>
              <a:t> are now the biggest explanators of gender wage differences (</a:t>
            </a:r>
            <a:r>
              <a:rPr lang="en-US" sz="2400" dirty="0">
                <a:solidFill>
                  <a:srgbClr val="0070C0"/>
                </a:solidFill>
              </a:rPr>
              <a:t>Blau and Kahn 2017</a:t>
            </a:r>
            <a:r>
              <a:rPr lang="en-US" sz="2400" dirty="0"/>
              <a:t> for the U.S.)</a:t>
            </a:r>
          </a:p>
          <a:p>
            <a:endParaRPr lang="en-US" sz="2400" dirty="0"/>
          </a:p>
          <a:p>
            <a:r>
              <a:rPr lang="en-US" sz="2400" dirty="0">
                <a:solidFill>
                  <a:srgbClr val="0070C0"/>
                </a:solidFill>
              </a:rPr>
              <a:t>Jewell et al. (2020)</a:t>
            </a:r>
            <a:r>
              <a:rPr lang="en-US" sz="2400" dirty="0"/>
              <a:t> find that </a:t>
            </a:r>
            <a:r>
              <a:rPr lang="en-US" sz="2400" dirty="0">
                <a:solidFill>
                  <a:srgbClr val="C00000"/>
                </a:solidFill>
              </a:rPr>
              <a:t>16%</a:t>
            </a:r>
            <a:r>
              <a:rPr lang="en-US" sz="2400" dirty="0"/>
              <a:t> of the gender wage gap in the U.K. is accounted for by </a:t>
            </a:r>
            <a:r>
              <a:rPr lang="en-US" sz="2400" dirty="0">
                <a:solidFill>
                  <a:srgbClr val="C00000"/>
                </a:solidFill>
              </a:rPr>
              <a:t>firms</a:t>
            </a:r>
            <a:r>
              <a:rPr lang="en-US" sz="2400" dirty="0"/>
              <a:t>:</a:t>
            </a:r>
          </a:p>
          <a:p>
            <a:endParaRPr lang="en-US" sz="2400" dirty="0"/>
          </a:p>
          <a:p>
            <a:pPr marL="742950" lvl="1" indent="-285750">
              <a:buFont typeface="Arial" panose="020B0604020202020204" pitchFamily="34" charset="0"/>
              <a:buChar char="•"/>
            </a:pPr>
            <a:r>
              <a:rPr lang="en-US" sz="2400" dirty="0"/>
              <a:t>Men locate in firms that pay higher wages to </a:t>
            </a:r>
            <a:r>
              <a:rPr lang="en-US" sz="2400" i="1" dirty="0"/>
              <a:t>all</a:t>
            </a:r>
            <a:r>
              <a:rPr lang="en-US" sz="2400" dirty="0"/>
              <a:t> their employees</a:t>
            </a:r>
          </a:p>
          <a:p>
            <a:pPr marL="742950" lvl="1" indent="-285750">
              <a:buFont typeface="Arial" panose="020B0604020202020204" pitchFamily="34" charset="0"/>
              <a:buChar char="•"/>
            </a:pPr>
            <a:r>
              <a:rPr lang="en-US" sz="2400" dirty="0"/>
              <a:t>Less of a role for </a:t>
            </a:r>
            <a:r>
              <a:rPr lang="en-US" sz="2400" i="1" dirty="0"/>
              <a:t>within</a:t>
            </a:r>
            <a:r>
              <a:rPr lang="en-US" sz="2400" dirty="0"/>
              <a:t>-firm pay gaps.</a:t>
            </a:r>
          </a:p>
          <a:p>
            <a:pPr lvl="1"/>
            <a:endParaRPr lang="en-US" sz="2400" dirty="0"/>
          </a:p>
          <a:p>
            <a:r>
              <a:rPr lang="en-US" sz="2600" i="1" dirty="0">
                <a:solidFill>
                  <a:srgbClr val="C00000"/>
                </a:solidFill>
              </a:rPr>
              <a:t>Why does where you work matter so much for gender pay inequality?</a:t>
            </a:r>
          </a:p>
        </p:txBody>
      </p:sp>
    </p:spTree>
    <p:extLst>
      <p:ext uri="{BB962C8B-B14F-4D97-AF65-F5344CB8AC3E}">
        <p14:creationId xmlns:p14="http://schemas.microsoft.com/office/powerpoint/2010/main" val="3613931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397185" y="728044"/>
            <a:ext cx="7527614" cy="568048"/>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3200" b="0" dirty="0">
                <a:latin typeface="+mn-lt"/>
              </a:rPr>
              <a:t>Care sector employment</a:t>
            </a:r>
          </a:p>
        </p:txBody>
      </p:sp>
      <p:sp>
        <p:nvSpPr>
          <p:cNvPr id="4" name="Title 1">
            <a:extLst>
              <a:ext uri="{FF2B5EF4-FFF2-40B4-BE49-F238E27FC236}">
                <a16:creationId xmlns:a16="http://schemas.microsoft.com/office/drawing/2014/main" id="{235E59E5-AC21-E72A-626F-EC7409FCE7A0}"/>
              </a:ext>
            </a:extLst>
          </p:cNvPr>
          <p:cNvSpPr txBox="1">
            <a:spLocks/>
          </p:cNvSpPr>
          <p:nvPr/>
        </p:nvSpPr>
        <p:spPr bwMode="auto">
          <a:xfrm>
            <a:off x="1853863" y="5909141"/>
            <a:ext cx="6108700" cy="612775"/>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1400" b="0" i="1" dirty="0">
                <a:latin typeface="+mn-lt"/>
              </a:rPr>
              <a:t>Source: Current Population Survey data for the U.S. from 2013-2019. Restricted to full-time, full-year, private sector employees.</a:t>
            </a:r>
          </a:p>
        </p:txBody>
      </p:sp>
      <p:pic>
        <p:nvPicPr>
          <p:cNvPr id="5" name="New picture">
            <a:extLst>
              <a:ext uri="{FF2B5EF4-FFF2-40B4-BE49-F238E27FC236}">
                <a16:creationId xmlns:a16="http://schemas.microsoft.com/office/drawing/2014/main" id="{634779F2-B10A-7071-3FE4-501BC82C42C7}"/>
              </a:ext>
            </a:extLst>
          </p:cNvPr>
          <p:cNvPicPr/>
          <p:nvPr/>
        </p:nvPicPr>
        <p:blipFill>
          <a:blip r:embed="rId3"/>
          <a:srcRect/>
          <a:stretch/>
        </p:blipFill>
        <p:spPr>
          <a:xfrm>
            <a:off x="1181437" y="1632356"/>
            <a:ext cx="6466562" cy="4276785"/>
          </a:xfrm>
          <a:prstGeom prst="rect">
            <a:avLst/>
          </a:prstGeom>
        </p:spPr>
      </p:pic>
    </p:spTree>
    <p:extLst>
      <p:ext uri="{BB962C8B-B14F-4D97-AF65-F5344CB8AC3E}">
        <p14:creationId xmlns:p14="http://schemas.microsoft.com/office/powerpoint/2010/main" val="19907660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397185" y="728044"/>
            <a:ext cx="7527614" cy="568048"/>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3200" b="0" dirty="0">
                <a:latin typeface="+mn-lt"/>
              </a:rPr>
              <a:t>Care sector penalties</a:t>
            </a:r>
          </a:p>
        </p:txBody>
      </p:sp>
      <p:sp>
        <p:nvSpPr>
          <p:cNvPr id="3" name="TextBox 2">
            <a:extLst>
              <a:ext uri="{FF2B5EF4-FFF2-40B4-BE49-F238E27FC236}">
                <a16:creationId xmlns:a16="http://schemas.microsoft.com/office/drawing/2014/main" id="{0C2CEDE0-2D5E-37C4-9F98-EC6A3D7FB3E3}"/>
              </a:ext>
            </a:extLst>
          </p:cNvPr>
          <p:cNvSpPr txBox="1"/>
          <p:nvPr/>
        </p:nvSpPr>
        <p:spPr>
          <a:xfrm>
            <a:off x="5758160" y="2041742"/>
            <a:ext cx="2988656" cy="3108543"/>
          </a:xfrm>
          <a:prstGeom prst="rect">
            <a:avLst/>
          </a:prstGeom>
          <a:noFill/>
        </p:spPr>
        <p:txBody>
          <a:bodyPr wrap="square">
            <a:spAutoFit/>
          </a:bodyPr>
          <a:lstStyle/>
          <a:p>
            <a:pPr lvl="1">
              <a:lnSpc>
                <a:spcPct val="100000"/>
              </a:lnSpc>
              <a:spcBef>
                <a:spcPts val="0"/>
              </a:spcBef>
              <a:spcAft>
                <a:spcPts val="600"/>
              </a:spcAft>
            </a:pPr>
            <a:r>
              <a:rPr lang="en-GB" sz="3200" dirty="0">
                <a:solidFill>
                  <a:srgbClr val="C00000"/>
                </a:solidFill>
                <a:ea typeface="Arial" charset="0"/>
                <a:cs typeface="Arial" panose="020B0604020202020204" pitchFamily="34" charset="0"/>
              </a:rPr>
              <a:t>Why do care providers earn so little?</a:t>
            </a:r>
          </a:p>
          <a:p>
            <a:pPr lvl="1">
              <a:lnSpc>
                <a:spcPct val="100000"/>
              </a:lnSpc>
              <a:spcBef>
                <a:spcPts val="0"/>
              </a:spcBef>
              <a:spcAft>
                <a:spcPts val="600"/>
              </a:spcAft>
            </a:pPr>
            <a:endParaRPr lang="en-GB" sz="1800" dirty="0">
              <a:solidFill>
                <a:srgbClr val="000000"/>
              </a:solidFill>
              <a:ea typeface="Arial" charset="0"/>
              <a:cs typeface="Arial" panose="020B0604020202020204" pitchFamily="34" charset="0"/>
            </a:endParaRPr>
          </a:p>
          <a:p>
            <a:pPr lvl="1">
              <a:lnSpc>
                <a:spcPct val="100000"/>
              </a:lnSpc>
              <a:spcBef>
                <a:spcPts val="0"/>
              </a:spcBef>
              <a:spcAft>
                <a:spcPts val="600"/>
              </a:spcAft>
            </a:pPr>
            <a:r>
              <a:rPr lang="en-GB" sz="1800" i="1" dirty="0">
                <a:solidFill>
                  <a:srgbClr val="000000"/>
                </a:solidFill>
                <a:ea typeface="Arial" charset="0"/>
                <a:cs typeface="Arial" panose="020B0604020202020204" pitchFamily="34" charset="0"/>
              </a:rPr>
              <a:t>See </a:t>
            </a:r>
            <a:r>
              <a:rPr lang="en-GB" sz="1800" i="1" dirty="0">
                <a:solidFill>
                  <a:schemeClr val="accent5">
                    <a:lumMod val="75000"/>
                  </a:schemeClr>
                </a:solidFill>
                <a:ea typeface="Arial" charset="0"/>
                <a:cs typeface="Arial" panose="020B0604020202020204" pitchFamily="34" charset="0"/>
              </a:rPr>
              <a:t>England and Folbre 1999 </a:t>
            </a:r>
            <a:r>
              <a:rPr lang="en-GB" sz="1800" i="1" dirty="0">
                <a:solidFill>
                  <a:srgbClr val="000000"/>
                </a:solidFill>
                <a:ea typeface="Arial" charset="0"/>
                <a:cs typeface="Arial" panose="020B0604020202020204" pitchFamily="34" charset="0"/>
              </a:rPr>
              <a:t>for early feminist theorizations of the cost of doing care work.</a:t>
            </a:r>
          </a:p>
        </p:txBody>
      </p:sp>
      <p:sp>
        <p:nvSpPr>
          <p:cNvPr id="2" name="Title 1">
            <a:extLst>
              <a:ext uri="{FF2B5EF4-FFF2-40B4-BE49-F238E27FC236}">
                <a16:creationId xmlns:a16="http://schemas.microsoft.com/office/drawing/2014/main" id="{10DE7B9C-2906-CA0C-48E9-F4A8EA51E2C2}"/>
              </a:ext>
            </a:extLst>
          </p:cNvPr>
          <p:cNvSpPr txBox="1">
            <a:spLocks/>
          </p:cNvSpPr>
          <p:nvPr/>
        </p:nvSpPr>
        <p:spPr bwMode="auto">
          <a:xfrm>
            <a:off x="650848" y="5921667"/>
            <a:ext cx="6108700" cy="612775"/>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1400" b="0" i="1" dirty="0">
                <a:latin typeface="+mn-lt"/>
              </a:rPr>
              <a:t>Source: Current Population Survey data for the U.S. from 2013-2019. Restricted to full-time, full-year, private sector employees.</a:t>
            </a:r>
          </a:p>
        </p:txBody>
      </p:sp>
      <p:pic>
        <p:nvPicPr>
          <p:cNvPr id="6" name="New picture">
            <a:extLst>
              <a:ext uri="{FF2B5EF4-FFF2-40B4-BE49-F238E27FC236}">
                <a16:creationId xmlns:a16="http://schemas.microsoft.com/office/drawing/2014/main" id="{FBA98F17-99DD-D75E-4166-CCF6D076FC16}"/>
              </a:ext>
            </a:extLst>
          </p:cNvPr>
          <p:cNvPicPr/>
          <p:nvPr/>
        </p:nvPicPr>
        <p:blipFill>
          <a:blip r:embed="rId3"/>
          <a:srcRect/>
          <a:stretch/>
        </p:blipFill>
        <p:spPr>
          <a:xfrm>
            <a:off x="822400" y="1444221"/>
            <a:ext cx="4764208" cy="4477446"/>
          </a:xfrm>
          <a:prstGeom prst="rect">
            <a:avLst/>
          </a:prstGeom>
        </p:spPr>
      </p:pic>
    </p:spTree>
    <p:extLst>
      <p:ext uri="{BB962C8B-B14F-4D97-AF65-F5344CB8AC3E}">
        <p14:creationId xmlns:p14="http://schemas.microsoft.com/office/powerpoint/2010/main" val="140151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359735" y="868832"/>
            <a:ext cx="6084608" cy="505807"/>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2400" b="0" dirty="0">
                <a:latin typeface="+mn-lt"/>
              </a:rPr>
              <a:t>Gender wage gap by birth of first child in the UK</a:t>
            </a:r>
          </a:p>
        </p:txBody>
      </p:sp>
      <p:sp>
        <p:nvSpPr>
          <p:cNvPr id="6" name="Title 1">
            <a:extLst>
              <a:ext uri="{FF2B5EF4-FFF2-40B4-BE49-F238E27FC236}">
                <a16:creationId xmlns:a16="http://schemas.microsoft.com/office/drawing/2014/main" id="{8B404042-5A1F-493D-A6FC-9801B2924300}"/>
              </a:ext>
            </a:extLst>
          </p:cNvPr>
          <p:cNvSpPr txBox="1">
            <a:spLocks/>
          </p:cNvSpPr>
          <p:nvPr/>
        </p:nvSpPr>
        <p:spPr bwMode="auto">
          <a:xfrm>
            <a:off x="1853863" y="5909141"/>
            <a:ext cx="6108700" cy="612775"/>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1200" b="0" i="1">
                <a:latin typeface="+mn-lt"/>
              </a:rPr>
              <a:t>Source</a:t>
            </a:r>
            <a:r>
              <a:rPr lang="en-US" sz="1200" b="0">
                <a:latin typeface="+mn-lt"/>
              </a:rPr>
              <a:t>: Costa Dias et al. 2021 (</a:t>
            </a:r>
            <a:r>
              <a:rPr lang="en-US" sz="1200" b="0">
                <a:latin typeface="+mn-lt"/>
                <a:hlinkClick r:id="rId3"/>
              </a:rPr>
              <a:t>https://doi.org/10.1093/oxrep/graa053</a:t>
            </a:r>
            <a:r>
              <a:rPr lang="en-US" sz="1200" b="0">
                <a:latin typeface="+mn-lt"/>
              </a:rPr>
              <a:t>). LFS 1993–2018. The gender wage gap is the percent difference in male and female average hourly wages.</a:t>
            </a:r>
          </a:p>
        </p:txBody>
      </p:sp>
      <p:pic>
        <p:nvPicPr>
          <p:cNvPr id="7" name="New picture">
            <a:extLst>
              <a:ext uri="{FF2B5EF4-FFF2-40B4-BE49-F238E27FC236}">
                <a16:creationId xmlns:a16="http://schemas.microsoft.com/office/drawing/2014/main" id="{4DBEE275-EE7B-4514-8BFB-EB72FD43DD96}"/>
              </a:ext>
            </a:extLst>
          </p:cNvPr>
          <p:cNvPicPr/>
          <p:nvPr/>
        </p:nvPicPr>
        <p:blipFill>
          <a:blip r:embed="rId4"/>
          <a:stretch>
            <a:fillRect/>
          </a:stretch>
        </p:blipFill>
        <p:spPr>
          <a:xfrm>
            <a:off x="1745005" y="1557888"/>
            <a:ext cx="5943600" cy="4326856"/>
          </a:xfrm>
          <a:prstGeom prst="rect">
            <a:avLst/>
          </a:prstGeom>
        </p:spPr>
      </p:pic>
    </p:spTree>
    <p:extLst>
      <p:ext uri="{BB962C8B-B14F-4D97-AF65-F5344CB8AC3E}">
        <p14:creationId xmlns:p14="http://schemas.microsoft.com/office/powerpoint/2010/main" val="428188802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766916" y="1453019"/>
            <a:ext cx="7443019" cy="4772417"/>
          </a:xfrm>
        </p:spPr>
        <p:txBody>
          <a:bodyPr/>
          <a:lstStyle/>
          <a:p>
            <a:pPr>
              <a:spcBef>
                <a:spcPts val="600"/>
              </a:spcBef>
              <a:spcAft>
                <a:spcPts val="1200"/>
              </a:spcAft>
            </a:pPr>
            <a:r>
              <a:rPr lang="en-US" sz="2400" dirty="0">
                <a:cs typeface="Arial" panose="020B0604020202020204" pitchFamily="34" charset="0"/>
              </a:rPr>
              <a:t>“</a:t>
            </a:r>
            <a:r>
              <a:rPr lang="en-US" sz="2400" dirty="0">
                <a:solidFill>
                  <a:srgbClr val="C00000"/>
                </a:solidFill>
                <a:cs typeface="Arial" panose="020B0604020202020204" pitchFamily="34" charset="0"/>
              </a:rPr>
              <a:t>markets work efficiently and therefore </a:t>
            </a:r>
            <a:r>
              <a:rPr lang="en-US" sz="2400" dirty="0">
                <a:cs typeface="Arial" panose="020B0604020202020204" pitchFamily="34" charset="0"/>
              </a:rPr>
              <a:t>… if some groups earn systematically less than others, it must be because they are less productive, or because they have chosen jobs that are more pleasant or flexible and therefore pay less.” (Lundberg, p. 11)</a:t>
            </a:r>
          </a:p>
          <a:p>
            <a:pPr>
              <a:spcBef>
                <a:spcPts val="600"/>
              </a:spcBef>
              <a:spcAft>
                <a:spcPts val="1200"/>
              </a:spcAft>
            </a:pPr>
            <a:r>
              <a:rPr lang="en-US" sz="2400" dirty="0">
                <a:cs typeface="Arial" panose="020B0604020202020204" pitchFamily="34" charset="0"/>
              </a:rPr>
              <a:t>For example:</a:t>
            </a:r>
          </a:p>
          <a:p>
            <a:pPr lvl="1">
              <a:spcBef>
                <a:spcPts val="600"/>
              </a:spcBef>
              <a:spcAft>
                <a:spcPts val="1200"/>
              </a:spcAft>
            </a:pPr>
            <a:r>
              <a:rPr lang="en-US" sz="2000" dirty="0">
                <a:cs typeface="Arial" panose="020B0604020202020204" pitchFamily="34" charset="0"/>
              </a:rPr>
              <a:t>Mothers are paid less because they choose flexible jobs or because they are less productive.</a:t>
            </a:r>
          </a:p>
          <a:p>
            <a:pPr lvl="1">
              <a:spcBef>
                <a:spcPts val="600"/>
              </a:spcBef>
              <a:spcAft>
                <a:spcPts val="1200"/>
              </a:spcAft>
            </a:pPr>
            <a:r>
              <a:rPr lang="en-US" sz="2000" dirty="0">
                <a:cs typeface="Arial" panose="020B0604020202020204" pitchFamily="34" charset="0"/>
              </a:rPr>
              <a:t>Women specialize in childcare and men in paid work because of comparative advantage.</a:t>
            </a:r>
          </a:p>
          <a:p>
            <a:pPr lvl="1">
              <a:spcBef>
                <a:spcPts val="600"/>
              </a:spcBef>
              <a:spcAft>
                <a:spcPts val="1200"/>
              </a:spcAft>
            </a:pPr>
            <a:r>
              <a:rPr lang="en-US" sz="2000" dirty="0">
                <a:cs typeface="Arial" panose="020B0604020202020204" pitchFamily="34" charset="0"/>
              </a:rPr>
              <a:t>Care jobs pay less because they satisfy social/altruistic preferences (compensating differentials).</a:t>
            </a:r>
          </a:p>
        </p:txBody>
      </p:sp>
      <p:sp>
        <p:nvSpPr>
          <p:cNvPr id="2" name="Title 1">
            <a:extLst>
              <a:ext uri="{FF2B5EF4-FFF2-40B4-BE49-F238E27FC236}">
                <a16:creationId xmlns:a16="http://schemas.microsoft.com/office/drawing/2014/main" id="{CE4CE64D-B7C1-48A4-831A-D55341D5DCE6}"/>
              </a:ext>
            </a:extLst>
          </p:cNvPr>
          <p:cNvSpPr txBox="1">
            <a:spLocks/>
          </p:cNvSpPr>
          <p:nvPr/>
        </p:nvSpPr>
        <p:spPr>
          <a:xfrm>
            <a:off x="417929" y="821271"/>
            <a:ext cx="6084608" cy="505807"/>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2800" b="0" dirty="0">
                <a:latin typeface="+mn-lt"/>
              </a:rPr>
              <a:t>Mainstream economics and market bias</a:t>
            </a:r>
          </a:p>
        </p:txBody>
      </p:sp>
    </p:spTree>
    <p:extLst>
      <p:ext uri="{BB962C8B-B14F-4D97-AF65-F5344CB8AC3E}">
        <p14:creationId xmlns:p14="http://schemas.microsoft.com/office/powerpoint/2010/main" val="334532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658585" y="1834657"/>
            <a:ext cx="7826829" cy="5402555"/>
          </a:xfrm>
          <a:ln w="38100">
            <a:noFill/>
          </a:ln>
        </p:spPr>
        <p:txBody>
          <a:bodyPr lIns="365760" tIns="365760" rIns="365760" bIns="365760"/>
          <a:lstStyle/>
          <a:p>
            <a:pPr>
              <a:lnSpc>
                <a:spcPct val="100000"/>
              </a:lnSpc>
              <a:spcBef>
                <a:spcPts val="0"/>
              </a:spcBef>
              <a:spcAft>
                <a:spcPts val="1800"/>
              </a:spcAft>
            </a:pPr>
            <a:r>
              <a:rPr lang="en-US" sz="2400" dirty="0">
                <a:solidFill>
                  <a:srgbClr val="000000"/>
                </a:solidFill>
                <a:cs typeface="Arial" panose="020B0604020202020204" pitchFamily="34" charset="0"/>
              </a:rPr>
              <a:t>Studies </a:t>
            </a:r>
            <a:r>
              <a:rPr lang="en-US" sz="2400" b="1" dirty="0">
                <a:solidFill>
                  <a:schemeClr val="accent5">
                    <a:lumMod val="75000"/>
                  </a:schemeClr>
                </a:solidFill>
                <a:cs typeface="Arial" panose="020B0604020202020204" pitchFamily="34" charset="0"/>
              </a:rPr>
              <a:t>gender roles </a:t>
            </a:r>
            <a:r>
              <a:rPr lang="en-US" sz="2400" dirty="0">
                <a:solidFill>
                  <a:srgbClr val="000000"/>
                </a:solidFill>
                <a:cs typeface="Arial" panose="020B0604020202020204" pitchFamily="34" charset="0"/>
              </a:rPr>
              <a:t>in the economy; recognizes that gender matters for economic processes/outcomes </a:t>
            </a:r>
          </a:p>
          <a:p>
            <a:pPr>
              <a:lnSpc>
                <a:spcPct val="100000"/>
              </a:lnSpc>
              <a:spcBef>
                <a:spcPts val="0"/>
              </a:spcBef>
              <a:spcAft>
                <a:spcPts val="1800"/>
              </a:spcAft>
            </a:pPr>
            <a:r>
              <a:rPr lang="en-US" sz="2400" dirty="0">
                <a:solidFill>
                  <a:srgbClr val="000000"/>
                </a:solidFill>
                <a:cs typeface="Arial" panose="020B0604020202020204" pitchFamily="34" charset="0"/>
              </a:rPr>
              <a:t>Studies </a:t>
            </a:r>
            <a:r>
              <a:rPr lang="en-US" sz="2400" b="1" dirty="0">
                <a:solidFill>
                  <a:schemeClr val="accent5">
                    <a:lumMod val="75000"/>
                  </a:schemeClr>
                </a:solidFill>
                <a:cs typeface="Arial" panose="020B0604020202020204" pitchFamily="34" charset="0"/>
              </a:rPr>
              <a:t>biases in the content and methodology </a:t>
            </a:r>
            <a:r>
              <a:rPr lang="en-US" sz="2400" dirty="0">
                <a:solidFill>
                  <a:srgbClr val="000000"/>
                </a:solidFill>
                <a:cs typeface="Arial" panose="020B0604020202020204" pitchFamily="34" charset="0"/>
              </a:rPr>
              <a:t>of the economics discipline </a:t>
            </a:r>
          </a:p>
          <a:p>
            <a:pPr>
              <a:lnSpc>
                <a:spcPct val="100000"/>
              </a:lnSpc>
              <a:spcBef>
                <a:spcPts val="0"/>
              </a:spcBef>
              <a:spcAft>
                <a:spcPts val="1800"/>
              </a:spcAft>
            </a:pPr>
            <a:r>
              <a:rPr lang="en-US" sz="2400" b="0" i="0" u="none" strike="noStrike" baseline="0" dirty="0">
                <a:solidFill>
                  <a:srgbClr val="000000"/>
                </a:solidFill>
                <a:cs typeface="Arial" panose="020B0604020202020204" pitchFamily="34" charset="0"/>
              </a:rPr>
              <a:t>Studies </a:t>
            </a:r>
            <a:r>
              <a:rPr lang="en-US" sz="2400" b="1" i="0" u="none" strike="noStrike" baseline="0" dirty="0">
                <a:solidFill>
                  <a:schemeClr val="accent5">
                    <a:lumMod val="75000"/>
                  </a:schemeClr>
                </a:solidFill>
                <a:cs typeface="Arial" panose="020B0604020202020204" pitchFamily="34" charset="0"/>
              </a:rPr>
              <a:t>social provisioning</a:t>
            </a:r>
            <a:endParaRPr lang="en-US" sz="2400" b="0" i="0" u="none" strike="noStrike" baseline="0" dirty="0">
              <a:cs typeface="Arial" panose="020B0604020202020204" pitchFamily="34" charset="0"/>
            </a:endParaRPr>
          </a:p>
          <a:p>
            <a:pPr marL="914400" lvl="2" indent="0">
              <a:lnSpc>
                <a:spcPct val="100000"/>
              </a:lnSpc>
              <a:spcBef>
                <a:spcPts val="0"/>
              </a:spcBef>
              <a:spcAft>
                <a:spcPts val="1800"/>
              </a:spcAft>
              <a:buNone/>
            </a:pPr>
            <a:r>
              <a:rPr lang="en-US" sz="2200" b="0" i="1" u="none" strike="noStrike" baseline="0" dirty="0">
                <a:solidFill>
                  <a:srgbClr val="000000"/>
                </a:solidFill>
                <a:cs typeface="Arial" panose="020B0604020202020204" pitchFamily="34" charset="0"/>
              </a:rPr>
              <a:t>Processes and resources that individuals</a:t>
            </a:r>
            <a:r>
              <a:rPr lang="en-US" sz="2200" b="0" i="1" u="none" strike="noStrike" dirty="0">
                <a:solidFill>
                  <a:srgbClr val="000000"/>
                </a:solidFill>
                <a:cs typeface="Arial" panose="020B0604020202020204" pitchFamily="34" charset="0"/>
              </a:rPr>
              <a:t> and communities</a:t>
            </a:r>
            <a:r>
              <a:rPr lang="en-US" sz="2200" b="0" i="1" u="none" strike="noStrike" baseline="0" dirty="0">
                <a:solidFill>
                  <a:srgbClr val="000000"/>
                </a:solidFill>
                <a:cs typeface="Arial" panose="020B0604020202020204" pitchFamily="34" charset="0"/>
              </a:rPr>
              <a:t> need, in</a:t>
            </a:r>
            <a:r>
              <a:rPr lang="en-US" sz="2200" b="0" i="1" u="none" strike="noStrike" dirty="0">
                <a:solidFill>
                  <a:srgbClr val="000000"/>
                </a:solidFill>
                <a:cs typeface="Arial" panose="020B0604020202020204" pitchFamily="34" charset="0"/>
              </a:rPr>
              <a:t> order </a:t>
            </a:r>
            <a:r>
              <a:rPr lang="en-US" sz="2200" b="0" i="1" u="none" strike="noStrike" baseline="0" dirty="0">
                <a:solidFill>
                  <a:srgbClr val="000000"/>
                </a:solidFill>
                <a:cs typeface="Arial" panose="020B0604020202020204" pitchFamily="34" charset="0"/>
              </a:rPr>
              <a:t>to survive and flourish,</a:t>
            </a:r>
            <a:r>
              <a:rPr lang="en-US" sz="2200" b="0" i="1" u="none" strike="noStrike" dirty="0">
                <a:solidFill>
                  <a:srgbClr val="000000"/>
                </a:solidFill>
                <a:cs typeface="Arial" panose="020B0604020202020204" pitchFamily="34" charset="0"/>
              </a:rPr>
              <a:t> even if not mediated by the market</a:t>
            </a:r>
            <a:r>
              <a:rPr lang="en-US" sz="2200" i="1" dirty="0">
                <a:solidFill>
                  <a:srgbClr val="000000"/>
                </a:solidFill>
                <a:cs typeface="Arial" panose="020B0604020202020204" pitchFamily="34" charset="0"/>
              </a:rPr>
              <a:t>.</a:t>
            </a:r>
            <a:r>
              <a:rPr lang="en-US" sz="2200" b="0" i="1" u="none" strike="noStrike" baseline="0" dirty="0">
                <a:solidFill>
                  <a:srgbClr val="000000"/>
                </a:solidFill>
                <a:cs typeface="Arial" panose="020B0604020202020204" pitchFamily="34" charset="0"/>
              </a:rPr>
              <a:t> </a:t>
            </a:r>
          </a:p>
          <a:p>
            <a:pPr>
              <a:lnSpc>
                <a:spcPct val="100000"/>
              </a:lnSpc>
              <a:spcBef>
                <a:spcPts val="600"/>
              </a:spcBef>
            </a:pPr>
            <a:endParaRPr lang="en-US" sz="2200" dirty="0">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pPr>
              <a:lnSpc>
                <a:spcPct val="100000"/>
              </a:lnSpc>
              <a:spcBef>
                <a:spcPts val="600"/>
              </a:spcBef>
            </a:pPr>
            <a:endParaRPr lang="en-US" sz="2400" dirty="0">
              <a:ea typeface="Arial" charset="0"/>
              <a:cs typeface="Arial" panose="020B0604020202020204" pitchFamily="34" charset="0"/>
            </a:endParaRPr>
          </a:p>
          <a:p>
            <a:endParaRPr lang="en-US" sz="1600" b="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310696" y="640264"/>
            <a:ext cx="9850330"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600" i="1" dirty="0">
                <a:ea typeface="Arial" charset="0"/>
                <a:cs typeface="Arial" panose="020B0604020202020204" pitchFamily="34" charset="0"/>
              </a:rPr>
              <a:t>What is feminist economics?</a:t>
            </a:r>
          </a:p>
        </p:txBody>
      </p:sp>
    </p:spTree>
    <p:extLst>
      <p:ext uri="{BB962C8B-B14F-4D97-AF65-F5344CB8AC3E}">
        <p14:creationId xmlns:p14="http://schemas.microsoft.com/office/powerpoint/2010/main" val="403755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1321496" y="1861918"/>
            <a:ext cx="6501008" cy="4792170"/>
          </a:xfrm>
        </p:spPr>
        <p:txBody>
          <a:bodyPr/>
          <a:lstStyle/>
          <a:p>
            <a:pPr>
              <a:spcBef>
                <a:spcPts val="600"/>
              </a:spcBef>
              <a:spcAft>
                <a:spcPts val="1200"/>
              </a:spcAft>
            </a:pPr>
            <a:r>
              <a:rPr lang="en-US" dirty="0">
                <a:cs typeface="Arial" panose="020B0604020202020204" pitchFamily="34" charset="0"/>
              </a:rPr>
              <a:t>Feminist interventions on debates on </a:t>
            </a:r>
            <a:r>
              <a:rPr lang="en-US" dirty="0">
                <a:solidFill>
                  <a:srgbClr val="C00000"/>
                </a:solidFill>
                <a:cs typeface="Arial" panose="020B0604020202020204" pitchFamily="34" charset="0"/>
              </a:rPr>
              <a:t>the gender gaps </a:t>
            </a:r>
            <a:r>
              <a:rPr lang="en-US" dirty="0">
                <a:cs typeface="Arial" panose="020B0604020202020204" pitchFamily="34" charset="0"/>
              </a:rPr>
              <a:t>in the </a:t>
            </a:r>
            <a:r>
              <a:rPr lang="en-US" dirty="0">
                <a:solidFill>
                  <a:srgbClr val="C00000"/>
                </a:solidFill>
                <a:cs typeface="Arial" panose="020B0604020202020204" pitchFamily="34" charset="0"/>
              </a:rPr>
              <a:t>labor market</a:t>
            </a:r>
            <a:r>
              <a:rPr lang="en-US" dirty="0">
                <a:cs typeface="Arial" panose="020B0604020202020204" pitchFamily="34" charset="0"/>
              </a:rPr>
              <a:t>:</a:t>
            </a:r>
          </a:p>
          <a:p>
            <a:pPr marL="457200" lvl="1" indent="0">
              <a:spcBef>
                <a:spcPts val="600"/>
              </a:spcBef>
              <a:spcAft>
                <a:spcPts val="1200"/>
              </a:spcAft>
              <a:buNone/>
            </a:pPr>
            <a:r>
              <a:rPr lang="en-US" sz="2800" dirty="0">
                <a:cs typeface="Arial" panose="020B0604020202020204" pitchFamily="34" charset="0"/>
              </a:rPr>
              <a:t>Compensating differentials vs. care penalties.</a:t>
            </a:r>
          </a:p>
          <a:p>
            <a:pPr marL="457200" lvl="1" indent="0">
              <a:spcBef>
                <a:spcPts val="600"/>
              </a:spcBef>
              <a:spcAft>
                <a:spcPts val="1200"/>
              </a:spcAft>
              <a:buNone/>
            </a:pPr>
            <a:r>
              <a:rPr lang="en-US" sz="2800" dirty="0">
                <a:cs typeface="Arial" panose="020B0604020202020204" pitchFamily="34" charset="0"/>
              </a:rPr>
              <a:t>Human capital theory vs. devaluation of “feminine” jobs/tasks. </a:t>
            </a:r>
          </a:p>
          <a:p>
            <a:pPr marL="457200" lvl="1" indent="0">
              <a:spcBef>
                <a:spcPts val="600"/>
              </a:spcBef>
              <a:spcAft>
                <a:spcPts val="1200"/>
              </a:spcAft>
              <a:buNone/>
            </a:pPr>
            <a:r>
              <a:rPr lang="en-US" sz="2800" dirty="0">
                <a:cs typeface="Arial" panose="020B0604020202020204" pitchFamily="34" charset="0"/>
              </a:rPr>
              <a:t>Specialization: “comparative advantage” or social norms?</a:t>
            </a:r>
          </a:p>
        </p:txBody>
      </p:sp>
    </p:spTree>
    <p:extLst>
      <p:ext uri="{BB962C8B-B14F-4D97-AF65-F5344CB8AC3E}">
        <p14:creationId xmlns:p14="http://schemas.microsoft.com/office/powerpoint/2010/main" val="306504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1238044" y="1603521"/>
            <a:ext cx="7205959" cy="4730732"/>
          </a:xfrm>
        </p:spPr>
        <p:txBody>
          <a:bodyPr/>
          <a:lstStyle/>
          <a:p>
            <a:pPr>
              <a:spcBef>
                <a:spcPts val="600"/>
              </a:spcBef>
              <a:spcAft>
                <a:spcPts val="1200"/>
              </a:spcAft>
            </a:pPr>
            <a:r>
              <a:rPr lang="en-US" dirty="0">
                <a:cs typeface="Arial" panose="020B0604020202020204" pitchFamily="34" charset="0"/>
              </a:rPr>
              <a:t>“</a:t>
            </a:r>
            <a:r>
              <a:rPr lang="en-US" dirty="0">
                <a:solidFill>
                  <a:srgbClr val="C00000"/>
                </a:solidFill>
                <a:cs typeface="Arial" panose="020B0604020202020204" pitchFamily="34" charset="0"/>
              </a:rPr>
              <a:t>A woman would need to be over 100 times more productive in market work than her male partner before reaching expected parity in domestic work</a:t>
            </a:r>
            <a:r>
              <a:rPr lang="en-US" dirty="0">
                <a:cs typeface="Arial" panose="020B0604020202020204" pitchFamily="34" charset="0"/>
              </a:rPr>
              <a:t>” </a:t>
            </a:r>
            <a:r>
              <a:rPr lang="en-US" sz="2400" dirty="0">
                <a:cs typeface="Arial" panose="020B0604020202020204" pitchFamily="34" charset="0"/>
              </a:rPr>
              <a:t>(</a:t>
            </a:r>
            <a:r>
              <a:rPr lang="en-US" sz="2400" dirty="0" err="1">
                <a:cs typeface="Arial" panose="020B0604020202020204" pitchFamily="34" charset="0"/>
              </a:rPr>
              <a:t>Siminski</a:t>
            </a:r>
            <a:r>
              <a:rPr lang="en-US" sz="2400" dirty="0">
                <a:cs typeface="Arial" panose="020B0604020202020204" pitchFamily="34" charset="0"/>
              </a:rPr>
              <a:t> and </a:t>
            </a:r>
            <a:r>
              <a:rPr lang="en-US" sz="2400" dirty="0" err="1">
                <a:cs typeface="Arial" panose="020B0604020202020204" pitchFamily="34" charset="0"/>
              </a:rPr>
              <a:t>Yetsenga</a:t>
            </a:r>
            <a:r>
              <a:rPr lang="en-US" sz="2400" dirty="0">
                <a:cs typeface="Arial" panose="020B0604020202020204" pitchFamily="34" charset="0"/>
              </a:rPr>
              <a:t> 2022)</a:t>
            </a:r>
          </a:p>
          <a:p>
            <a:pPr marL="342900" indent="-342900">
              <a:spcBef>
                <a:spcPts val="600"/>
              </a:spcBef>
              <a:spcAft>
                <a:spcPts val="1200"/>
              </a:spcAft>
              <a:buFont typeface="Arial" panose="020B0604020202020204" pitchFamily="34" charset="0"/>
              <a:buChar char="•"/>
            </a:pPr>
            <a:r>
              <a:rPr lang="en-US" dirty="0">
                <a:cs typeface="Arial" panose="020B0604020202020204" pitchFamily="34" charset="0"/>
              </a:rPr>
              <a:t>If specialization cannot be explained by comparative advantage, what role do </a:t>
            </a:r>
            <a:r>
              <a:rPr lang="en-US" dirty="0">
                <a:solidFill>
                  <a:srgbClr val="C00000"/>
                </a:solidFill>
                <a:cs typeface="Arial" panose="020B0604020202020204" pitchFamily="34" charset="0"/>
              </a:rPr>
              <a:t>norms</a:t>
            </a:r>
            <a:r>
              <a:rPr lang="en-US" dirty="0">
                <a:cs typeface="Arial" panose="020B0604020202020204" pitchFamily="34" charset="0"/>
              </a:rPr>
              <a:t> and </a:t>
            </a:r>
            <a:r>
              <a:rPr lang="en-US" dirty="0">
                <a:solidFill>
                  <a:srgbClr val="C00000"/>
                </a:solidFill>
                <a:cs typeface="Arial" panose="020B0604020202020204" pitchFamily="34" charset="0"/>
              </a:rPr>
              <a:t>bargaining</a:t>
            </a:r>
            <a:r>
              <a:rPr lang="en-US" dirty="0">
                <a:cs typeface="Arial" panose="020B0604020202020204" pitchFamily="34" charset="0"/>
              </a:rPr>
              <a:t> play?</a:t>
            </a:r>
          </a:p>
          <a:p>
            <a:pPr marL="342900" indent="-342900">
              <a:spcBef>
                <a:spcPts val="600"/>
              </a:spcBef>
              <a:spcAft>
                <a:spcPts val="1200"/>
              </a:spcAft>
              <a:buFont typeface="Arial" panose="020B0604020202020204" pitchFamily="34" charset="0"/>
              <a:buChar char="•"/>
            </a:pPr>
            <a:r>
              <a:rPr lang="en-US" dirty="0">
                <a:cs typeface="Arial" panose="020B0604020202020204" pitchFamily="34" charset="0"/>
              </a:rPr>
              <a:t>How do these norms </a:t>
            </a:r>
            <a:r>
              <a:rPr lang="en-US" dirty="0">
                <a:solidFill>
                  <a:srgbClr val="C00000"/>
                </a:solidFill>
                <a:cs typeface="Arial" panose="020B0604020202020204" pitchFamily="34" charset="0"/>
              </a:rPr>
              <a:t>change</a:t>
            </a:r>
            <a:r>
              <a:rPr lang="en-US" dirty="0">
                <a:cs typeface="Arial" panose="020B0604020202020204" pitchFamily="34" charset="0"/>
              </a:rPr>
              <a:t>?</a:t>
            </a:r>
          </a:p>
          <a:p>
            <a:pPr marL="342900" indent="-342900">
              <a:spcBef>
                <a:spcPts val="600"/>
              </a:spcBef>
              <a:spcAft>
                <a:spcPts val="1200"/>
              </a:spcAft>
              <a:buFont typeface="Arial" panose="020B0604020202020204" pitchFamily="34" charset="0"/>
              <a:buChar char="•"/>
            </a:pPr>
            <a:r>
              <a:rPr lang="en-US" dirty="0">
                <a:cs typeface="Arial" panose="020B0604020202020204" pitchFamily="34" charset="0"/>
              </a:rPr>
              <a:t>Who should bear the costs of children?</a:t>
            </a:r>
          </a:p>
        </p:txBody>
      </p:sp>
    </p:spTree>
    <p:extLst>
      <p:ext uri="{BB962C8B-B14F-4D97-AF65-F5344CB8AC3E}">
        <p14:creationId xmlns:p14="http://schemas.microsoft.com/office/powerpoint/2010/main" val="13025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955344" y="1508564"/>
            <a:ext cx="7601803" cy="4687520"/>
          </a:xfrm>
        </p:spPr>
        <p:txBody>
          <a:bodyPr/>
          <a:lstStyle/>
          <a:p>
            <a:pPr>
              <a:spcBef>
                <a:spcPts val="600"/>
              </a:spcBef>
              <a:spcAft>
                <a:spcPts val="1200"/>
              </a:spcAft>
            </a:pPr>
            <a:r>
              <a:rPr lang="en-US" dirty="0">
                <a:cs typeface="Arial" panose="020B0604020202020204" pitchFamily="34" charset="0"/>
              </a:rPr>
              <a:t>This brings us back to how feminist economists think about </a:t>
            </a:r>
            <a:r>
              <a:rPr lang="en-US" dirty="0">
                <a:solidFill>
                  <a:srgbClr val="C00000"/>
                </a:solidFill>
                <a:cs typeface="Arial" panose="020B0604020202020204" pitchFamily="34" charset="0"/>
              </a:rPr>
              <a:t>unpaid care</a:t>
            </a:r>
            <a:r>
              <a:rPr lang="en-US" dirty="0">
                <a:cs typeface="Arial" panose="020B0604020202020204" pitchFamily="34" charset="0"/>
              </a:rPr>
              <a:t>:</a:t>
            </a:r>
          </a:p>
          <a:p>
            <a:pPr marL="342900" indent="-342900">
              <a:spcBef>
                <a:spcPts val="600"/>
              </a:spcBef>
              <a:spcAft>
                <a:spcPts val="1200"/>
              </a:spcAft>
              <a:buFont typeface="Arial" panose="020B0604020202020204" pitchFamily="34" charset="0"/>
              <a:buChar char="•"/>
            </a:pPr>
            <a:r>
              <a:rPr lang="en-US" dirty="0">
                <a:cs typeface="Arial" panose="020B0604020202020204" pitchFamily="34" charset="0"/>
              </a:rPr>
              <a:t>Is the cost of children a matter for policy – that is, should the state support parents?</a:t>
            </a:r>
          </a:p>
          <a:p>
            <a:pPr marL="342900" indent="-342900">
              <a:spcBef>
                <a:spcPts val="600"/>
              </a:spcBef>
              <a:spcAft>
                <a:spcPts val="1200"/>
              </a:spcAft>
              <a:buFont typeface="Arial" panose="020B0604020202020204" pitchFamily="34" charset="0"/>
              <a:buChar char="•"/>
            </a:pPr>
            <a:r>
              <a:rPr lang="en-US" dirty="0">
                <a:cs typeface="Arial" panose="020B0604020202020204" pitchFamily="34" charset="0"/>
              </a:rPr>
              <a:t>Is raising children private consumption or a public good?</a:t>
            </a:r>
          </a:p>
          <a:p>
            <a:pPr marL="342900" indent="-342900">
              <a:spcBef>
                <a:spcPts val="600"/>
              </a:spcBef>
              <a:spcAft>
                <a:spcPts val="1200"/>
              </a:spcAft>
              <a:buFont typeface="Arial" panose="020B0604020202020204" pitchFamily="34" charset="0"/>
              <a:buChar char="•"/>
            </a:pPr>
            <a:r>
              <a:rPr lang="en-US" dirty="0">
                <a:solidFill>
                  <a:schemeClr val="accent1">
                    <a:lumMod val="75000"/>
                  </a:schemeClr>
                </a:solidFill>
                <a:cs typeface="Arial" panose="020B0604020202020204" pitchFamily="34" charset="0"/>
              </a:rPr>
              <a:t>Beyond costs</a:t>
            </a:r>
            <a:r>
              <a:rPr lang="en-US" dirty="0">
                <a:cs typeface="Arial" panose="020B0604020202020204" pitchFamily="34" charset="0"/>
              </a:rPr>
              <a:t>: does unpaid care contributes to living standards? If yes, how best to measure these contributions? </a:t>
            </a:r>
          </a:p>
          <a:p>
            <a:pPr>
              <a:spcBef>
                <a:spcPts val="600"/>
              </a:spcBef>
              <a:spcAft>
                <a:spcPts val="1200"/>
              </a:spcAft>
            </a:pPr>
            <a:endParaRPr lang="en-US" dirty="0">
              <a:cs typeface="Arial" panose="020B0604020202020204" pitchFamily="34" charset="0"/>
            </a:endParaRPr>
          </a:p>
        </p:txBody>
      </p:sp>
    </p:spTree>
    <p:extLst>
      <p:ext uri="{BB962C8B-B14F-4D97-AF65-F5344CB8AC3E}">
        <p14:creationId xmlns:p14="http://schemas.microsoft.com/office/powerpoint/2010/main" val="37505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1343025" y="2825417"/>
            <a:ext cx="6880815" cy="3216135"/>
          </a:xfrm>
        </p:spPr>
        <p:txBody>
          <a:bodyPr/>
          <a:lstStyle/>
          <a:p>
            <a:pPr>
              <a:spcBef>
                <a:spcPts val="600"/>
              </a:spcBef>
              <a:spcAft>
                <a:spcPts val="1200"/>
              </a:spcAft>
            </a:pPr>
            <a:r>
              <a:rPr lang="en-US" sz="4800" dirty="0">
                <a:cs typeface="Arial" panose="020B0604020202020204" pitchFamily="34" charset="0"/>
              </a:rPr>
              <a:t>II. Time, income, and </a:t>
            </a:r>
            <a:r>
              <a:rPr lang="en-US" sz="4800" dirty="0">
                <a:solidFill>
                  <a:srgbClr val="C00000"/>
                </a:solidFill>
                <a:cs typeface="Arial" panose="020B0604020202020204" pitchFamily="34" charset="0"/>
              </a:rPr>
              <a:t>poverty</a:t>
            </a:r>
            <a:endParaRPr kumimoji="0" lang="en-US" sz="4000" b="0" i="0" u="none" strike="noStrike" kern="1200" cap="none" spc="0" normalizeH="0" baseline="0" noProof="0" dirty="0">
              <a:ln>
                <a:noFill/>
              </a:ln>
              <a:solidFill>
                <a:srgbClr val="C00000"/>
              </a:solidFill>
              <a:effectLst/>
              <a:uLnTx/>
              <a:uFillTx/>
              <a:ea typeface="Arial" charset="0"/>
              <a:cs typeface="Arial" charset="0"/>
            </a:endParaRPr>
          </a:p>
          <a:p>
            <a:pPr>
              <a:spcBef>
                <a:spcPts val="600"/>
              </a:spcBef>
              <a:spcAft>
                <a:spcPts val="1200"/>
              </a:spcAft>
            </a:pPr>
            <a:endParaRPr lang="en-US" sz="4800" dirty="0">
              <a:cs typeface="Arial" panose="020B0604020202020204" pitchFamily="34" charset="0"/>
            </a:endParaRPr>
          </a:p>
        </p:txBody>
      </p:sp>
    </p:spTree>
    <p:extLst>
      <p:ext uri="{BB962C8B-B14F-4D97-AF65-F5344CB8AC3E}">
        <p14:creationId xmlns:p14="http://schemas.microsoft.com/office/powerpoint/2010/main" val="890136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B64AA-D4E2-4771-FA55-3A0282DC747F}"/>
              </a:ext>
            </a:extLst>
          </p:cNvPr>
          <p:cNvSpPr txBox="1">
            <a:spLocks/>
          </p:cNvSpPr>
          <p:nvPr/>
        </p:nvSpPr>
        <p:spPr>
          <a:xfrm>
            <a:off x="428561" y="714945"/>
            <a:ext cx="6084608" cy="505807"/>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GB" sz="3200" b="0" i="1" dirty="0">
                <a:latin typeface="+mn-lt"/>
              </a:rPr>
              <a:t>Consider married couples in the U.S.</a:t>
            </a:r>
            <a:endParaRPr lang="en-US" sz="3200" b="0" i="1" dirty="0">
              <a:latin typeface="+mn-lt"/>
            </a:endParaRPr>
          </a:p>
        </p:txBody>
      </p:sp>
      <p:graphicFrame>
        <p:nvGraphicFramePr>
          <p:cNvPr id="6" name="Table 5">
            <a:extLst>
              <a:ext uri="{FF2B5EF4-FFF2-40B4-BE49-F238E27FC236}">
                <a16:creationId xmlns:a16="http://schemas.microsoft.com/office/drawing/2014/main" id="{432D88AD-F5EB-FAF4-A3DB-2B347BDFEA16}"/>
              </a:ext>
            </a:extLst>
          </p:cNvPr>
          <p:cNvGraphicFramePr>
            <a:graphicFrameLocks noGrp="1"/>
          </p:cNvGraphicFramePr>
          <p:nvPr>
            <p:extLst>
              <p:ext uri="{D42A27DB-BD31-4B8C-83A1-F6EECF244321}">
                <p14:modId xmlns:p14="http://schemas.microsoft.com/office/powerpoint/2010/main" val="772066076"/>
              </p:ext>
            </p:extLst>
          </p:nvPr>
        </p:nvGraphicFramePr>
        <p:xfrm>
          <a:off x="492918" y="1785937"/>
          <a:ext cx="8158164" cy="3516567"/>
        </p:xfrm>
        <a:graphic>
          <a:graphicData uri="http://schemas.openxmlformats.org/drawingml/2006/table">
            <a:tbl>
              <a:tblPr firstRow="1" bandRow="1">
                <a:tableStyleId>{073A0DAA-6AF3-43AB-8588-CEC1D06C72B9}</a:tableStyleId>
              </a:tblPr>
              <a:tblGrid>
                <a:gridCol w="3643312">
                  <a:extLst>
                    <a:ext uri="{9D8B030D-6E8A-4147-A177-3AD203B41FA5}">
                      <a16:colId xmlns:a16="http://schemas.microsoft.com/office/drawing/2014/main" val="3261875545"/>
                    </a:ext>
                  </a:extLst>
                </a:gridCol>
                <a:gridCol w="1371600">
                  <a:extLst>
                    <a:ext uri="{9D8B030D-6E8A-4147-A177-3AD203B41FA5}">
                      <a16:colId xmlns:a16="http://schemas.microsoft.com/office/drawing/2014/main" val="3222082943"/>
                    </a:ext>
                  </a:extLst>
                </a:gridCol>
                <a:gridCol w="1643063">
                  <a:extLst>
                    <a:ext uri="{9D8B030D-6E8A-4147-A177-3AD203B41FA5}">
                      <a16:colId xmlns:a16="http://schemas.microsoft.com/office/drawing/2014/main" val="3522628994"/>
                    </a:ext>
                  </a:extLst>
                </a:gridCol>
                <a:gridCol w="1500189">
                  <a:extLst>
                    <a:ext uri="{9D8B030D-6E8A-4147-A177-3AD203B41FA5}">
                      <a16:colId xmlns:a16="http://schemas.microsoft.com/office/drawing/2014/main" val="4044723505"/>
                    </a:ext>
                  </a:extLst>
                </a:gridCol>
              </a:tblGrid>
              <a:tr h="441070">
                <a:tc>
                  <a:txBody>
                    <a:bodyPr/>
                    <a:lstStyle/>
                    <a:p>
                      <a:endParaRPr lang="en-US" sz="2400"/>
                    </a:p>
                  </a:txBody>
                  <a:tcPr/>
                </a:tc>
                <a:tc>
                  <a:txBody>
                    <a:bodyPr/>
                    <a:lstStyle/>
                    <a:p>
                      <a:r>
                        <a:rPr lang="en-US" sz="2400" b="0" dirty="0"/>
                        <a:t>Parents</a:t>
                      </a:r>
                    </a:p>
                  </a:txBody>
                  <a:tcPr/>
                </a:tc>
                <a:tc>
                  <a:txBody>
                    <a:bodyPr/>
                    <a:lstStyle/>
                    <a:p>
                      <a:r>
                        <a:rPr lang="en-US" sz="2400" b="0" dirty="0"/>
                        <a:t>Childless</a:t>
                      </a:r>
                    </a:p>
                  </a:txBody>
                  <a:tcPr/>
                </a:tc>
                <a:tc>
                  <a:txBody>
                    <a:bodyPr/>
                    <a:lstStyle/>
                    <a:p>
                      <a:r>
                        <a:rPr lang="en-US" sz="2400" b="0" dirty="0"/>
                        <a:t>Elderly</a:t>
                      </a:r>
                    </a:p>
                  </a:txBody>
                  <a:tcPr/>
                </a:tc>
                <a:extLst>
                  <a:ext uri="{0D108BD9-81ED-4DB2-BD59-A6C34878D82A}">
                    <a16:rowId xmlns:a16="http://schemas.microsoft.com/office/drawing/2014/main" val="2584424146"/>
                  </a:ext>
                </a:extLst>
              </a:tr>
              <a:tr h="710210">
                <a:tc>
                  <a:txBody>
                    <a:bodyPr/>
                    <a:lstStyle/>
                    <a:p>
                      <a:r>
                        <a:rPr lang="en-US" sz="2400" dirty="0"/>
                        <a:t>Real equivalized income</a:t>
                      </a:r>
                    </a:p>
                  </a:txBody>
                  <a:tcPr/>
                </a:tc>
                <a:tc>
                  <a:txBody>
                    <a:bodyPr/>
                    <a:lstStyle/>
                    <a:p>
                      <a:pPr algn="ctr"/>
                      <a:r>
                        <a:rPr lang="en-US" sz="2400" dirty="0"/>
                        <a:t>$60,940</a:t>
                      </a:r>
                    </a:p>
                  </a:txBody>
                  <a:tcPr/>
                </a:tc>
                <a:tc>
                  <a:txBody>
                    <a:bodyPr/>
                    <a:lstStyle/>
                    <a:p>
                      <a:pPr algn="ctr"/>
                      <a:r>
                        <a:rPr lang="en-US" sz="2400" dirty="0"/>
                        <a:t>$81,306</a:t>
                      </a:r>
                    </a:p>
                  </a:txBody>
                  <a:tcPr/>
                </a:tc>
                <a:tc>
                  <a:txBody>
                    <a:bodyPr/>
                    <a:lstStyle/>
                    <a:p>
                      <a:pPr algn="ctr"/>
                      <a:r>
                        <a:rPr lang="en-US" sz="2400" dirty="0"/>
                        <a:t>$57,925</a:t>
                      </a:r>
                    </a:p>
                  </a:txBody>
                  <a:tcPr/>
                </a:tc>
                <a:extLst>
                  <a:ext uri="{0D108BD9-81ED-4DB2-BD59-A6C34878D82A}">
                    <a16:rowId xmlns:a16="http://schemas.microsoft.com/office/drawing/2014/main" val="2733946127"/>
                  </a:ext>
                </a:extLst>
              </a:tr>
              <a:tr h="710210">
                <a:tc>
                  <a:txBody>
                    <a:bodyPr/>
                    <a:lstStyle/>
                    <a:p>
                      <a:r>
                        <a:rPr lang="en-US" sz="2400" dirty="0"/>
                        <a:t>Official poverty rate</a:t>
                      </a:r>
                    </a:p>
                  </a:txBody>
                  <a:tcPr/>
                </a:tc>
                <a:tc>
                  <a:txBody>
                    <a:bodyPr/>
                    <a:lstStyle/>
                    <a:p>
                      <a:pPr algn="ctr"/>
                      <a:r>
                        <a:rPr lang="en-US" sz="2400" dirty="0"/>
                        <a:t>7%</a:t>
                      </a:r>
                    </a:p>
                  </a:txBody>
                  <a:tcPr/>
                </a:tc>
                <a:tc>
                  <a:txBody>
                    <a:bodyPr/>
                    <a:lstStyle/>
                    <a:p>
                      <a:pPr algn="ctr"/>
                      <a:r>
                        <a:rPr lang="en-US" sz="2400" dirty="0"/>
                        <a:t>4%</a:t>
                      </a:r>
                    </a:p>
                  </a:txBody>
                  <a:tcPr/>
                </a:tc>
                <a:tc>
                  <a:txBody>
                    <a:bodyPr/>
                    <a:lstStyle/>
                    <a:p>
                      <a:pPr algn="ctr"/>
                      <a:r>
                        <a:rPr lang="en-US" sz="2400" dirty="0"/>
                        <a:t>5%</a:t>
                      </a:r>
                    </a:p>
                  </a:txBody>
                  <a:tcPr/>
                </a:tc>
                <a:extLst>
                  <a:ext uri="{0D108BD9-81ED-4DB2-BD59-A6C34878D82A}">
                    <a16:rowId xmlns:a16="http://schemas.microsoft.com/office/drawing/2014/main" val="2118557050"/>
                  </a:ext>
                </a:extLst>
              </a:tr>
              <a:tr h="928737">
                <a:tc>
                  <a:txBody>
                    <a:bodyPr/>
                    <a:lstStyle/>
                    <a:p>
                      <a:r>
                        <a:rPr lang="en-US" sz="2400" b="1" i="1" dirty="0"/>
                        <a:t>Hours per week on rest and leisure</a:t>
                      </a:r>
                    </a:p>
                  </a:txBody>
                  <a:tcPr/>
                </a:tc>
                <a:tc>
                  <a:txBody>
                    <a:bodyPr/>
                    <a:lstStyle/>
                    <a:p>
                      <a:pPr algn="ctr"/>
                      <a:r>
                        <a:rPr lang="en-US" sz="2400" dirty="0"/>
                        <a:t>101</a:t>
                      </a:r>
                    </a:p>
                  </a:txBody>
                  <a:tcPr/>
                </a:tc>
                <a:tc>
                  <a:txBody>
                    <a:bodyPr/>
                    <a:lstStyle/>
                    <a:p>
                      <a:pPr algn="ctr"/>
                      <a:r>
                        <a:rPr lang="en-US" sz="2400" dirty="0"/>
                        <a:t>111</a:t>
                      </a:r>
                    </a:p>
                  </a:txBody>
                  <a:tcPr/>
                </a:tc>
                <a:tc>
                  <a:txBody>
                    <a:bodyPr/>
                    <a:lstStyle/>
                    <a:p>
                      <a:pPr algn="ctr"/>
                      <a:r>
                        <a:rPr lang="en-US" sz="2400" dirty="0"/>
                        <a:t>127</a:t>
                      </a:r>
                    </a:p>
                  </a:txBody>
                  <a:tcPr/>
                </a:tc>
                <a:extLst>
                  <a:ext uri="{0D108BD9-81ED-4DB2-BD59-A6C34878D82A}">
                    <a16:rowId xmlns:a16="http://schemas.microsoft.com/office/drawing/2014/main" val="3800157469"/>
                  </a:ext>
                </a:extLst>
              </a:tr>
              <a:tr h="710210">
                <a:tc>
                  <a:txBody>
                    <a:bodyPr/>
                    <a:lstStyle/>
                    <a:p>
                      <a:r>
                        <a:rPr lang="en-US" sz="2000" dirty="0"/>
                        <a:t>Share in the sample</a:t>
                      </a:r>
                    </a:p>
                  </a:txBody>
                  <a:tcPr/>
                </a:tc>
                <a:tc>
                  <a:txBody>
                    <a:bodyPr/>
                    <a:lstStyle/>
                    <a:p>
                      <a:pPr algn="ctr"/>
                      <a:r>
                        <a:rPr lang="en-US" sz="2000" dirty="0"/>
                        <a:t>17%</a:t>
                      </a:r>
                    </a:p>
                  </a:txBody>
                  <a:tcPr/>
                </a:tc>
                <a:tc>
                  <a:txBody>
                    <a:bodyPr/>
                    <a:lstStyle/>
                    <a:p>
                      <a:pPr algn="ctr"/>
                      <a:r>
                        <a:rPr lang="en-US" sz="2000" dirty="0"/>
                        <a:t>13%</a:t>
                      </a:r>
                    </a:p>
                  </a:txBody>
                  <a:tcPr/>
                </a:tc>
                <a:tc>
                  <a:txBody>
                    <a:bodyPr/>
                    <a:lstStyle/>
                    <a:p>
                      <a:pPr algn="ctr"/>
                      <a:r>
                        <a:rPr lang="en-US" sz="2000" dirty="0"/>
                        <a:t>10%</a:t>
                      </a:r>
                    </a:p>
                  </a:txBody>
                  <a:tcPr/>
                </a:tc>
                <a:extLst>
                  <a:ext uri="{0D108BD9-81ED-4DB2-BD59-A6C34878D82A}">
                    <a16:rowId xmlns:a16="http://schemas.microsoft.com/office/drawing/2014/main" val="1661306475"/>
                  </a:ext>
                </a:extLst>
              </a:tr>
            </a:tbl>
          </a:graphicData>
        </a:graphic>
      </p:graphicFrame>
      <p:sp>
        <p:nvSpPr>
          <p:cNvPr id="3" name="Title 1">
            <a:extLst>
              <a:ext uri="{FF2B5EF4-FFF2-40B4-BE49-F238E27FC236}">
                <a16:creationId xmlns:a16="http://schemas.microsoft.com/office/drawing/2014/main" id="{792FE12C-9423-E8B1-C110-BC5FCB03D7CA}"/>
              </a:ext>
            </a:extLst>
          </p:cNvPr>
          <p:cNvSpPr txBox="1">
            <a:spLocks/>
          </p:cNvSpPr>
          <p:nvPr/>
        </p:nvSpPr>
        <p:spPr bwMode="auto">
          <a:xfrm>
            <a:off x="492916" y="5337781"/>
            <a:ext cx="8158163" cy="634394"/>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1800" b="0" i="1" dirty="0">
                <a:latin typeface="+mn-lt"/>
              </a:rPr>
              <a:t>Source: CPS Annual Social and Economic Supplement (ASEC) 2003-2023, ages 18+. Time allocation imputed to ASEC respondents from American Time Use Survey (ATUS).</a:t>
            </a:r>
          </a:p>
        </p:txBody>
      </p:sp>
      <p:sp>
        <p:nvSpPr>
          <p:cNvPr id="4" name="Rectangle 3">
            <a:extLst>
              <a:ext uri="{FF2B5EF4-FFF2-40B4-BE49-F238E27FC236}">
                <a16:creationId xmlns:a16="http://schemas.microsoft.com/office/drawing/2014/main" id="{2F7BA900-08F8-E133-53FF-1ED9CE9DC593}"/>
              </a:ext>
            </a:extLst>
          </p:cNvPr>
          <p:cNvSpPr/>
          <p:nvPr/>
        </p:nvSpPr>
        <p:spPr>
          <a:xfrm>
            <a:off x="4079654" y="3535326"/>
            <a:ext cx="4571425" cy="760227"/>
          </a:xfrm>
          <a:prstGeom prst="rect">
            <a:avLst/>
          </a:prstGeom>
          <a:solidFill>
            <a:srgbClr val="FFC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62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B3F2C-EF99-20C9-980C-B155B72A0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15264-A829-977A-83B7-605DA68DB7D4}"/>
              </a:ext>
            </a:extLst>
          </p:cNvPr>
          <p:cNvSpPr txBox="1">
            <a:spLocks/>
          </p:cNvSpPr>
          <p:nvPr/>
        </p:nvSpPr>
        <p:spPr>
          <a:xfrm>
            <a:off x="428561" y="714945"/>
            <a:ext cx="6084608" cy="505807"/>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GB" sz="3200" b="0" i="1" dirty="0">
                <a:latin typeface="+mn-lt"/>
              </a:rPr>
              <a:t>Zooming into parents</a:t>
            </a:r>
            <a:endParaRPr lang="en-US" sz="3200" b="0" i="1" dirty="0">
              <a:latin typeface="+mn-lt"/>
            </a:endParaRPr>
          </a:p>
        </p:txBody>
      </p:sp>
      <p:graphicFrame>
        <p:nvGraphicFramePr>
          <p:cNvPr id="6" name="Table 5">
            <a:extLst>
              <a:ext uri="{FF2B5EF4-FFF2-40B4-BE49-F238E27FC236}">
                <a16:creationId xmlns:a16="http://schemas.microsoft.com/office/drawing/2014/main" id="{23FD53B7-351A-355B-EDDB-785EC2A6FBF8}"/>
              </a:ext>
            </a:extLst>
          </p:cNvPr>
          <p:cNvGraphicFramePr>
            <a:graphicFrameLocks noGrp="1"/>
          </p:cNvGraphicFramePr>
          <p:nvPr>
            <p:extLst>
              <p:ext uri="{D42A27DB-BD31-4B8C-83A1-F6EECF244321}">
                <p14:modId xmlns:p14="http://schemas.microsoft.com/office/powerpoint/2010/main" val="1526186042"/>
              </p:ext>
            </p:extLst>
          </p:nvPr>
        </p:nvGraphicFramePr>
        <p:xfrm>
          <a:off x="361502" y="1662072"/>
          <a:ext cx="8289577" cy="4142310"/>
        </p:xfrm>
        <a:graphic>
          <a:graphicData uri="http://schemas.openxmlformats.org/drawingml/2006/table">
            <a:tbl>
              <a:tblPr firstRow="1" bandRow="1">
                <a:tableStyleId>{073A0DAA-6AF3-43AB-8588-CEC1D06C72B9}</a:tableStyleId>
              </a:tblPr>
              <a:tblGrid>
                <a:gridCol w="3271010">
                  <a:extLst>
                    <a:ext uri="{9D8B030D-6E8A-4147-A177-3AD203B41FA5}">
                      <a16:colId xmlns:a16="http://schemas.microsoft.com/office/drawing/2014/main" val="3261875545"/>
                    </a:ext>
                  </a:extLst>
                </a:gridCol>
                <a:gridCol w="1371600">
                  <a:extLst>
                    <a:ext uri="{9D8B030D-6E8A-4147-A177-3AD203B41FA5}">
                      <a16:colId xmlns:a16="http://schemas.microsoft.com/office/drawing/2014/main" val="3222082943"/>
                    </a:ext>
                  </a:extLst>
                </a:gridCol>
                <a:gridCol w="1754372">
                  <a:extLst>
                    <a:ext uri="{9D8B030D-6E8A-4147-A177-3AD203B41FA5}">
                      <a16:colId xmlns:a16="http://schemas.microsoft.com/office/drawing/2014/main" val="3522628994"/>
                    </a:ext>
                  </a:extLst>
                </a:gridCol>
                <a:gridCol w="1892595">
                  <a:extLst>
                    <a:ext uri="{9D8B030D-6E8A-4147-A177-3AD203B41FA5}">
                      <a16:colId xmlns:a16="http://schemas.microsoft.com/office/drawing/2014/main" val="4044723505"/>
                    </a:ext>
                  </a:extLst>
                </a:gridCol>
              </a:tblGrid>
              <a:tr h="441070">
                <a:tc>
                  <a:txBody>
                    <a:bodyPr/>
                    <a:lstStyle/>
                    <a:p>
                      <a:endParaRPr lang="en-US" sz="2400"/>
                    </a:p>
                  </a:txBody>
                  <a:tcPr/>
                </a:tc>
                <a:tc>
                  <a:txBody>
                    <a:bodyPr/>
                    <a:lstStyle/>
                    <a:p>
                      <a:r>
                        <a:rPr lang="en-US" sz="2400" b="0" dirty="0"/>
                        <a:t>Single parents</a:t>
                      </a:r>
                    </a:p>
                  </a:txBody>
                  <a:tcPr/>
                </a:tc>
                <a:tc>
                  <a:txBody>
                    <a:bodyPr/>
                    <a:lstStyle/>
                    <a:p>
                      <a:r>
                        <a:rPr lang="en-US" sz="2400" b="0" dirty="0"/>
                        <a:t>Married-dual-earner</a:t>
                      </a:r>
                    </a:p>
                  </a:txBody>
                  <a:tcPr/>
                </a:tc>
                <a:tc>
                  <a:txBody>
                    <a:bodyPr/>
                    <a:lstStyle/>
                    <a:p>
                      <a:r>
                        <a:rPr lang="en-US" sz="2400" b="0" dirty="0"/>
                        <a:t>Married, single-earner</a:t>
                      </a:r>
                    </a:p>
                  </a:txBody>
                  <a:tcPr/>
                </a:tc>
                <a:extLst>
                  <a:ext uri="{0D108BD9-81ED-4DB2-BD59-A6C34878D82A}">
                    <a16:rowId xmlns:a16="http://schemas.microsoft.com/office/drawing/2014/main" val="2584424146"/>
                  </a:ext>
                </a:extLst>
              </a:tr>
              <a:tr h="710210">
                <a:tc>
                  <a:txBody>
                    <a:bodyPr/>
                    <a:lstStyle/>
                    <a:p>
                      <a:r>
                        <a:rPr lang="en-US" sz="2400" dirty="0"/>
                        <a:t>Real equivalized income</a:t>
                      </a:r>
                    </a:p>
                  </a:txBody>
                  <a:tcPr/>
                </a:tc>
                <a:tc>
                  <a:txBody>
                    <a:bodyPr/>
                    <a:lstStyle/>
                    <a:p>
                      <a:pPr algn="ctr"/>
                      <a:r>
                        <a:rPr lang="en-US" sz="2400" dirty="0"/>
                        <a:t>$25,427</a:t>
                      </a:r>
                    </a:p>
                  </a:txBody>
                  <a:tcPr/>
                </a:tc>
                <a:tc>
                  <a:txBody>
                    <a:bodyPr/>
                    <a:lstStyle/>
                    <a:p>
                      <a:pPr algn="ctr"/>
                      <a:r>
                        <a:rPr lang="en-US" sz="2400" dirty="0"/>
                        <a:t>$70,544</a:t>
                      </a:r>
                    </a:p>
                  </a:txBody>
                  <a:tcPr/>
                </a:tc>
                <a:tc>
                  <a:txBody>
                    <a:bodyPr/>
                    <a:lstStyle/>
                    <a:p>
                      <a:pPr algn="ctr"/>
                      <a:r>
                        <a:rPr lang="en-US" sz="2400" dirty="0"/>
                        <a:t>$48,811</a:t>
                      </a:r>
                    </a:p>
                  </a:txBody>
                  <a:tcPr/>
                </a:tc>
                <a:extLst>
                  <a:ext uri="{0D108BD9-81ED-4DB2-BD59-A6C34878D82A}">
                    <a16:rowId xmlns:a16="http://schemas.microsoft.com/office/drawing/2014/main" val="2733946127"/>
                  </a:ext>
                </a:extLst>
              </a:tr>
              <a:tr h="710210">
                <a:tc>
                  <a:txBody>
                    <a:bodyPr/>
                    <a:lstStyle/>
                    <a:p>
                      <a:r>
                        <a:rPr lang="en-US" sz="2400" dirty="0"/>
                        <a:t>Official poverty rate</a:t>
                      </a:r>
                    </a:p>
                  </a:txBody>
                  <a:tcPr/>
                </a:tc>
                <a:tc>
                  <a:txBody>
                    <a:bodyPr/>
                    <a:lstStyle/>
                    <a:p>
                      <a:pPr algn="ctr"/>
                      <a:r>
                        <a:rPr lang="en-US" sz="2400" dirty="0"/>
                        <a:t>36%</a:t>
                      </a:r>
                    </a:p>
                  </a:txBody>
                  <a:tcPr/>
                </a:tc>
                <a:tc>
                  <a:txBody>
                    <a:bodyPr/>
                    <a:lstStyle/>
                    <a:p>
                      <a:pPr algn="ctr"/>
                      <a:r>
                        <a:rPr lang="en-US" sz="2400" dirty="0"/>
                        <a:t>2%</a:t>
                      </a:r>
                    </a:p>
                  </a:txBody>
                  <a:tcPr/>
                </a:tc>
                <a:tc>
                  <a:txBody>
                    <a:bodyPr/>
                    <a:lstStyle/>
                    <a:p>
                      <a:pPr algn="ctr"/>
                      <a:r>
                        <a:rPr lang="en-US" sz="2400" dirty="0"/>
                        <a:t>14%</a:t>
                      </a:r>
                    </a:p>
                  </a:txBody>
                  <a:tcPr/>
                </a:tc>
                <a:extLst>
                  <a:ext uri="{0D108BD9-81ED-4DB2-BD59-A6C34878D82A}">
                    <a16:rowId xmlns:a16="http://schemas.microsoft.com/office/drawing/2014/main" val="2118557050"/>
                  </a:ext>
                </a:extLst>
              </a:tr>
              <a:tr h="928737">
                <a:tc>
                  <a:txBody>
                    <a:bodyPr/>
                    <a:lstStyle/>
                    <a:p>
                      <a:r>
                        <a:rPr lang="en-US" sz="2400" b="1" i="1" u="sng" dirty="0"/>
                        <a:t>Household</a:t>
                      </a:r>
                      <a:r>
                        <a:rPr lang="en-US" sz="2400" b="1" i="1" dirty="0"/>
                        <a:t> hours per week by on housework and child supervision</a:t>
                      </a:r>
                    </a:p>
                  </a:txBody>
                  <a:tcPr/>
                </a:tc>
                <a:tc>
                  <a:txBody>
                    <a:bodyPr/>
                    <a:lstStyle/>
                    <a:p>
                      <a:pPr algn="ctr"/>
                      <a:r>
                        <a:rPr lang="en-US" sz="2400" dirty="0"/>
                        <a:t>40</a:t>
                      </a:r>
                    </a:p>
                  </a:txBody>
                  <a:tcPr/>
                </a:tc>
                <a:tc>
                  <a:txBody>
                    <a:bodyPr/>
                    <a:lstStyle/>
                    <a:p>
                      <a:pPr algn="ctr"/>
                      <a:r>
                        <a:rPr lang="en-US" sz="2400" dirty="0"/>
                        <a:t>84</a:t>
                      </a:r>
                    </a:p>
                  </a:txBody>
                  <a:tcPr/>
                </a:tc>
                <a:tc>
                  <a:txBody>
                    <a:bodyPr/>
                    <a:lstStyle/>
                    <a:p>
                      <a:pPr algn="ctr"/>
                      <a:r>
                        <a:rPr lang="en-US" sz="2400" dirty="0"/>
                        <a:t>102</a:t>
                      </a:r>
                    </a:p>
                  </a:txBody>
                  <a:tcPr/>
                </a:tc>
                <a:extLst>
                  <a:ext uri="{0D108BD9-81ED-4DB2-BD59-A6C34878D82A}">
                    <a16:rowId xmlns:a16="http://schemas.microsoft.com/office/drawing/2014/main" val="3800157469"/>
                  </a:ext>
                </a:extLst>
              </a:tr>
              <a:tr h="710210">
                <a:tc>
                  <a:txBody>
                    <a:bodyPr/>
                    <a:lstStyle/>
                    <a:p>
                      <a:r>
                        <a:rPr lang="en-US" sz="2000" dirty="0"/>
                        <a:t>Share in the sample</a:t>
                      </a:r>
                    </a:p>
                  </a:txBody>
                  <a:tcPr/>
                </a:tc>
                <a:tc>
                  <a:txBody>
                    <a:bodyPr/>
                    <a:lstStyle/>
                    <a:p>
                      <a:pPr algn="ctr"/>
                      <a:r>
                        <a:rPr lang="en-US" sz="2000" dirty="0"/>
                        <a:t>3%</a:t>
                      </a:r>
                    </a:p>
                  </a:txBody>
                  <a:tcPr/>
                </a:tc>
                <a:tc>
                  <a:txBody>
                    <a:bodyPr/>
                    <a:lstStyle/>
                    <a:p>
                      <a:pPr algn="ctr"/>
                      <a:r>
                        <a:rPr lang="en-US" sz="2000" dirty="0"/>
                        <a:t>10%</a:t>
                      </a:r>
                    </a:p>
                  </a:txBody>
                  <a:tcPr/>
                </a:tc>
                <a:tc>
                  <a:txBody>
                    <a:bodyPr/>
                    <a:lstStyle/>
                    <a:p>
                      <a:pPr algn="ctr"/>
                      <a:r>
                        <a:rPr lang="en-US" sz="2000" dirty="0"/>
                        <a:t>7%</a:t>
                      </a:r>
                    </a:p>
                  </a:txBody>
                  <a:tcPr/>
                </a:tc>
                <a:extLst>
                  <a:ext uri="{0D108BD9-81ED-4DB2-BD59-A6C34878D82A}">
                    <a16:rowId xmlns:a16="http://schemas.microsoft.com/office/drawing/2014/main" val="1661306475"/>
                  </a:ext>
                </a:extLst>
              </a:tr>
            </a:tbl>
          </a:graphicData>
        </a:graphic>
      </p:graphicFrame>
      <p:sp>
        <p:nvSpPr>
          <p:cNvPr id="3" name="Title 1">
            <a:extLst>
              <a:ext uri="{FF2B5EF4-FFF2-40B4-BE49-F238E27FC236}">
                <a16:creationId xmlns:a16="http://schemas.microsoft.com/office/drawing/2014/main" id="{F74F0818-190B-FAE5-B880-908942471608}"/>
              </a:ext>
            </a:extLst>
          </p:cNvPr>
          <p:cNvSpPr txBox="1">
            <a:spLocks/>
          </p:cNvSpPr>
          <p:nvPr/>
        </p:nvSpPr>
        <p:spPr bwMode="auto">
          <a:xfrm>
            <a:off x="492916" y="5914961"/>
            <a:ext cx="8158163" cy="634394"/>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1800" b="0" i="1" dirty="0">
                <a:latin typeface="+mn-lt"/>
              </a:rPr>
              <a:t>Source: CPS Annual Social and Economic Supplement (ASEC) 2003-2023, ages 18+. Time allocation imputed to ASEC respondents from American Time Use Survey (ATUS).</a:t>
            </a:r>
          </a:p>
        </p:txBody>
      </p:sp>
      <p:sp>
        <p:nvSpPr>
          <p:cNvPr id="4" name="Rectangle 3">
            <a:extLst>
              <a:ext uri="{FF2B5EF4-FFF2-40B4-BE49-F238E27FC236}">
                <a16:creationId xmlns:a16="http://schemas.microsoft.com/office/drawing/2014/main" id="{277A9464-3424-C8D5-85D1-1817DD8D02E1}"/>
              </a:ext>
            </a:extLst>
          </p:cNvPr>
          <p:cNvSpPr/>
          <p:nvPr/>
        </p:nvSpPr>
        <p:spPr>
          <a:xfrm>
            <a:off x="3686249" y="3733227"/>
            <a:ext cx="4851695" cy="891936"/>
          </a:xfrm>
          <a:prstGeom prst="rect">
            <a:avLst/>
          </a:prstGeom>
          <a:solidFill>
            <a:srgbClr val="FFC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22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D3E5F-ABE2-E09F-DFA1-D51272521E1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82B47DF-1B32-06AE-2283-41E9F78179D3}"/>
              </a:ext>
            </a:extLst>
          </p:cNvPr>
          <p:cNvSpPr>
            <a:spLocks noGrp="1"/>
          </p:cNvSpPr>
          <p:nvPr>
            <p:ph type="body" sz="quarter" idx="11"/>
          </p:nvPr>
        </p:nvSpPr>
        <p:spPr>
          <a:xfrm>
            <a:off x="809367" y="1634387"/>
            <a:ext cx="7525265" cy="4508668"/>
          </a:xfrm>
        </p:spPr>
        <p:txBody>
          <a:bodyPr/>
          <a:lstStyle/>
          <a:p>
            <a:r>
              <a:rPr lang="en-US" sz="2400" dirty="0"/>
              <a:t>“The need to work long hours, without choice, because </a:t>
            </a:r>
            <a:r>
              <a:rPr lang="en-US" sz="2400" dirty="0">
                <a:solidFill>
                  <a:srgbClr val="0070C0"/>
                </a:solidFill>
              </a:rPr>
              <a:t>the individual or household is income poor or risks falling into poverty</a:t>
            </a:r>
            <a:r>
              <a:rPr lang="en-US" sz="2400" dirty="0"/>
              <a:t> if they were to reduce their working hours below a certain threshold,” with the consequence that “</a:t>
            </a:r>
            <a:r>
              <a:rPr lang="en-US" sz="2400" dirty="0">
                <a:solidFill>
                  <a:srgbClr val="C00000"/>
                </a:solidFill>
              </a:rPr>
              <a:t>long working hours do not allow for sufficient rest and leisure</a:t>
            </a:r>
            <a:r>
              <a:rPr lang="en-US" sz="2400" dirty="0"/>
              <a:t>.”</a:t>
            </a:r>
          </a:p>
          <a:p>
            <a:pPr algn="r"/>
            <a:r>
              <a:rPr lang="en-US" sz="2400" dirty="0">
                <a:solidFill>
                  <a:schemeClr val="bg1">
                    <a:lumMod val="65000"/>
                  </a:schemeClr>
                </a:solidFill>
              </a:rPr>
              <a:t>(Rodgers 2024, p.80)</a:t>
            </a:r>
          </a:p>
          <a:p>
            <a:endParaRPr lang="en-US" sz="2400" dirty="0">
              <a:solidFill>
                <a:schemeClr val="bg1">
                  <a:lumMod val="65000"/>
                </a:schemeClr>
              </a:solidFill>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Working hours = </a:t>
            </a:r>
            <a:r>
              <a:rPr lang="en-US" sz="2400" i="1" dirty="0">
                <a:cs typeface="Arial" panose="020B0604020202020204" pitchFamily="34" charset="0"/>
              </a:rPr>
              <a:t>both </a:t>
            </a:r>
            <a:r>
              <a:rPr lang="en-US" sz="2400" b="1" dirty="0">
                <a:cs typeface="Arial" panose="020B0604020202020204" pitchFamily="34" charset="0"/>
              </a:rPr>
              <a:t>paid </a:t>
            </a:r>
            <a:r>
              <a:rPr lang="en-US" sz="2400" dirty="0">
                <a:cs typeface="Arial" panose="020B0604020202020204" pitchFamily="34" charset="0"/>
              </a:rPr>
              <a:t>and </a:t>
            </a:r>
            <a:r>
              <a:rPr lang="en-US" sz="2400" b="1" dirty="0">
                <a:cs typeface="Arial" panose="020B0604020202020204" pitchFamily="34" charset="0"/>
              </a:rPr>
              <a:t>unpaid</a:t>
            </a:r>
          </a:p>
          <a:p>
            <a:pPr lvl="1"/>
            <a:r>
              <a:rPr lang="en-US" sz="2000" dirty="0"/>
              <a:t>“Rest and leisure:” </a:t>
            </a:r>
            <a:r>
              <a:rPr lang="en-US" sz="2000" i="1" dirty="0"/>
              <a:t>time not devoted to either paid or unpaid work</a:t>
            </a:r>
            <a:r>
              <a:rPr lang="en-US" sz="2000" dirty="0"/>
              <a:t>.</a:t>
            </a:r>
          </a:p>
          <a:p>
            <a:pPr marL="457200" lvl="1" indent="0">
              <a:buNone/>
            </a:pPr>
            <a:endParaRPr lang="en-US" sz="2000" dirty="0"/>
          </a:p>
          <a:p>
            <a:pPr marL="342900" indent="-342900">
              <a:buFont typeface="Arial" panose="020B0604020202020204" pitchFamily="34" charset="0"/>
              <a:buChar char="•"/>
            </a:pPr>
            <a:r>
              <a:rPr lang="en-US" sz="2400" dirty="0">
                <a:solidFill>
                  <a:srgbClr val="C00000"/>
                </a:solidFill>
              </a:rPr>
              <a:t>Both paid and unpaid work contribute to material living standards</a:t>
            </a:r>
            <a:r>
              <a:rPr lang="en-US" sz="2400" dirty="0"/>
              <a:t>.</a:t>
            </a:r>
            <a:endParaRPr lang="en-US" sz="2400" dirty="0">
              <a:cs typeface="Arial" panose="020B0604020202020204" pitchFamily="34" charset="0"/>
            </a:endParaRPr>
          </a:p>
          <a:p>
            <a:pPr>
              <a:spcBef>
                <a:spcPts val="600"/>
              </a:spcBef>
              <a:spcAft>
                <a:spcPts val="1200"/>
              </a:spcAft>
            </a:pPr>
            <a:endParaRPr lang="en-US" sz="1200" dirty="0"/>
          </a:p>
          <a:p>
            <a:pPr>
              <a:spcBef>
                <a:spcPts val="600"/>
              </a:spcBef>
              <a:spcAft>
                <a:spcPts val="1200"/>
              </a:spcAft>
            </a:pPr>
            <a:endParaRPr lang="en-US" sz="2400" dirty="0">
              <a:cs typeface="Arial" panose="020B0604020202020204" pitchFamily="34" charset="0"/>
            </a:endParaRPr>
          </a:p>
        </p:txBody>
      </p:sp>
      <p:sp>
        <p:nvSpPr>
          <p:cNvPr id="2" name="Title 1">
            <a:extLst>
              <a:ext uri="{FF2B5EF4-FFF2-40B4-BE49-F238E27FC236}">
                <a16:creationId xmlns:a16="http://schemas.microsoft.com/office/drawing/2014/main" id="{C2DC13DA-B015-82D1-ABBE-BB88B6BEC487}"/>
              </a:ext>
            </a:extLst>
          </p:cNvPr>
          <p:cNvSpPr txBox="1">
            <a:spLocks/>
          </p:cNvSpPr>
          <p:nvPr/>
        </p:nvSpPr>
        <p:spPr>
          <a:xfrm>
            <a:off x="428561" y="714945"/>
            <a:ext cx="6084608" cy="505807"/>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GB" sz="3600" b="0" i="1" dirty="0">
                <a:latin typeface="+mn-lt"/>
              </a:rPr>
              <a:t>Time poverty</a:t>
            </a:r>
            <a:endParaRPr lang="en-US" sz="3600" b="0" i="1" dirty="0">
              <a:latin typeface="+mn-lt"/>
            </a:endParaRPr>
          </a:p>
        </p:txBody>
      </p:sp>
    </p:spTree>
    <p:extLst>
      <p:ext uri="{BB962C8B-B14F-4D97-AF65-F5344CB8AC3E}">
        <p14:creationId xmlns:p14="http://schemas.microsoft.com/office/powerpoint/2010/main" val="392484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91C50-2C14-CDE2-CF22-535E3EDD4B6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95D611E-EC7D-04DB-842A-363E319F6A3B}"/>
              </a:ext>
            </a:extLst>
          </p:cNvPr>
          <p:cNvSpPr>
            <a:spLocks noGrp="1"/>
          </p:cNvSpPr>
          <p:nvPr>
            <p:ph type="body" sz="quarter" idx="11"/>
          </p:nvPr>
        </p:nvSpPr>
        <p:spPr>
          <a:xfrm>
            <a:off x="790832" y="1778601"/>
            <a:ext cx="7562335" cy="4781288"/>
          </a:xfrm>
        </p:spPr>
        <p:txBody>
          <a:bodyPr/>
          <a:lstStyle/>
          <a:p>
            <a:pPr>
              <a:lnSpc>
                <a:spcPct val="150000"/>
              </a:lnSpc>
            </a:pPr>
            <a:r>
              <a:rPr lang="en-US" dirty="0"/>
              <a:t>Two dimensions of </a:t>
            </a:r>
            <a:r>
              <a:rPr lang="en-US" dirty="0">
                <a:solidFill>
                  <a:srgbClr val="0070C0"/>
                </a:solidFill>
              </a:rPr>
              <a:t>non-market time</a:t>
            </a:r>
            <a:r>
              <a:rPr lang="en-US" dirty="0"/>
              <a:t>: </a:t>
            </a:r>
          </a:p>
          <a:p>
            <a:pPr>
              <a:lnSpc>
                <a:spcPct val="150000"/>
              </a:lnSpc>
            </a:pPr>
            <a:endParaRPr lang="en-US" dirty="0"/>
          </a:p>
          <a:p>
            <a:pPr marL="457200" indent="-457200">
              <a:buFont typeface="Arial" panose="020B0604020202020204" pitchFamily="34" charset="0"/>
              <a:buChar char="•"/>
            </a:pPr>
            <a:r>
              <a:rPr lang="en-US" i="1" dirty="0"/>
              <a:t>Rest, leisure, and family time</a:t>
            </a:r>
            <a:r>
              <a:rPr lang="en-US" dirty="0"/>
              <a:t>: </a:t>
            </a:r>
            <a:r>
              <a:rPr lang="en-US" dirty="0">
                <a:solidFill>
                  <a:srgbClr val="FF0000"/>
                </a:solidFill>
              </a:rPr>
              <a:t>cannot be outsourced to the market </a:t>
            </a:r>
            <a:r>
              <a:rPr lang="en-US" dirty="0"/>
              <a:t>[</a:t>
            </a:r>
            <a:r>
              <a:rPr lang="en-US" b="1" dirty="0"/>
              <a:t>maintenance time</a:t>
            </a:r>
            <a:r>
              <a:rPr lang="en-US" dirty="0"/>
              <a:t>].</a:t>
            </a:r>
          </a:p>
          <a:p>
            <a:endParaRPr lang="en-US" dirty="0"/>
          </a:p>
          <a:p>
            <a:pPr marL="457200" indent="-457200">
              <a:buFont typeface="Arial" panose="020B0604020202020204" pitchFamily="34" charset="0"/>
              <a:buChar char="•"/>
            </a:pPr>
            <a:r>
              <a:rPr lang="en-US" i="1" dirty="0"/>
              <a:t>Household tasks</a:t>
            </a:r>
            <a:r>
              <a:rPr lang="en-US" dirty="0"/>
              <a:t> (e.g., cooking, cleaning, child supervision) </a:t>
            </a:r>
            <a:r>
              <a:rPr lang="en-US" dirty="0">
                <a:solidFill>
                  <a:srgbClr val="FF0000"/>
                </a:solidFill>
              </a:rPr>
              <a:t>that can be outsourced to the market</a:t>
            </a:r>
            <a:r>
              <a:rPr lang="en-US" dirty="0"/>
              <a:t> [</a:t>
            </a:r>
            <a:r>
              <a:rPr lang="en-US" b="1" dirty="0"/>
              <a:t>substitutable household production</a:t>
            </a:r>
            <a:r>
              <a:rPr lang="en-US" dirty="0"/>
              <a:t>].</a:t>
            </a:r>
          </a:p>
        </p:txBody>
      </p:sp>
      <p:sp>
        <p:nvSpPr>
          <p:cNvPr id="2" name="Title 1">
            <a:extLst>
              <a:ext uri="{FF2B5EF4-FFF2-40B4-BE49-F238E27FC236}">
                <a16:creationId xmlns:a16="http://schemas.microsoft.com/office/drawing/2014/main" id="{444C7CFD-3291-E543-C1DD-6FFAA6C8B8C4}"/>
              </a:ext>
            </a:extLst>
          </p:cNvPr>
          <p:cNvSpPr txBox="1">
            <a:spLocks/>
          </p:cNvSpPr>
          <p:nvPr/>
        </p:nvSpPr>
        <p:spPr>
          <a:xfrm>
            <a:off x="428561" y="714945"/>
            <a:ext cx="6084608" cy="505807"/>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GB" sz="3200" b="0" i="1" dirty="0">
                <a:latin typeface="+mn-lt"/>
              </a:rPr>
              <a:t>Measuring income and time poverty</a:t>
            </a:r>
            <a:endParaRPr lang="en-US" sz="3200" b="0" i="1" dirty="0">
              <a:latin typeface="+mn-lt"/>
            </a:endParaRPr>
          </a:p>
        </p:txBody>
      </p:sp>
    </p:spTree>
    <p:extLst>
      <p:ext uri="{BB962C8B-B14F-4D97-AF65-F5344CB8AC3E}">
        <p14:creationId xmlns:p14="http://schemas.microsoft.com/office/powerpoint/2010/main" val="148992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E6966-CB7A-CACE-18EB-8B26A764299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EB3FEA-7BF3-EFBC-08CD-565923EB6911}"/>
              </a:ext>
            </a:extLst>
          </p:cNvPr>
          <p:cNvSpPr>
            <a:spLocks noGrp="1"/>
          </p:cNvSpPr>
          <p:nvPr>
            <p:ph type="body" sz="quarter" idx="11"/>
          </p:nvPr>
        </p:nvSpPr>
        <p:spPr>
          <a:xfrm>
            <a:off x="572627" y="1630321"/>
            <a:ext cx="7998746" cy="4781288"/>
          </a:xfrm>
        </p:spPr>
        <p:txBody>
          <a:bodyPr/>
          <a:lstStyle/>
          <a:p>
            <a:r>
              <a:rPr lang="en-US" dirty="0"/>
              <a:t>Two types of poverty: </a:t>
            </a:r>
          </a:p>
          <a:p>
            <a:endParaRPr lang="en-US" dirty="0"/>
          </a:p>
          <a:p>
            <a:pPr marL="457200" indent="-457200">
              <a:buFont typeface="Arial" panose="020B0604020202020204" pitchFamily="34" charset="0"/>
              <a:buChar char="•"/>
            </a:pPr>
            <a:r>
              <a:rPr lang="en-US" b="1" dirty="0"/>
              <a:t>Time poverty</a:t>
            </a:r>
            <a:r>
              <a:rPr lang="en-US" dirty="0"/>
              <a:t>: </a:t>
            </a:r>
            <a:r>
              <a:rPr lang="en-US" i="1" dirty="0">
                <a:solidFill>
                  <a:srgbClr val="FF0000"/>
                </a:solidFill>
              </a:rPr>
              <a:t>Absence of time for maintenance</a:t>
            </a:r>
            <a:r>
              <a:rPr lang="en-US" dirty="0">
                <a:solidFill>
                  <a:srgbClr val="FF0000"/>
                </a:solidFill>
              </a:rPr>
              <a:t> </a:t>
            </a:r>
            <a:r>
              <a:rPr lang="en-US" dirty="0"/>
              <a:t>(i.e., rest, leisure, and family time)</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dirty="0"/>
              <a:t>Extended income poverty</a:t>
            </a:r>
            <a:r>
              <a:rPr lang="en-US" dirty="0"/>
              <a:t>: </a:t>
            </a:r>
            <a:r>
              <a:rPr lang="en-US" i="1" dirty="0"/>
              <a:t>Material poverty</a:t>
            </a:r>
          </a:p>
          <a:p>
            <a:pPr marL="1143000" lvl="1" indent="-457200"/>
            <a:r>
              <a:rPr lang="en-US" i="1" dirty="0">
                <a:solidFill>
                  <a:srgbClr val="FF0000"/>
                </a:solidFill>
              </a:rPr>
              <a:t>Money-poor households </a:t>
            </a:r>
            <a:r>
              <a:rPr lang="en-US" dirty="0"/>
              <a:t>(i.e., below the official money poverty line) </a:t>
            </a:r>
          </a:p>
          <a:p>
            <a:pPr lvl="1" indent="0">
              <a:buNone/>
            </a:pPr>
            <a:r>
              <a:rPr lang="en-US" i="1" dirty="0"/>
              <a:t>OR</a:t>
            </a:r>
            <a:endParaRPr lang="en-US" dirty="0"/>
          </a:p>
          <a:p>
            <a:pPr marL="1143000" lvl="1" indent="-457200"/>
            <a:r>
              <a:rPr lang="en-US" sz="2600" i="1" dirty="0">
                <a:solidFill>
                  <a:srgbClr val="FF0000"/>
                </a:solidFill>
              </a:rPr>
              <a:t>Fall into money poverty if they have to purchase market substitutes for household tasks</a:t>
            </a:r>
            <a:r>
              <a:rPr lang="en-US" dirty="0"/>
              <a:t>.</a:t>
            </a:r>
          </a:p>
          <a:p>
            <a:pPr>
              <a:spcBef>
                <a:spcPts val="600"/>
              </a:spcBef>
              <a:spcAft>
                <a:spcPts val="1200"/>
              </a:spcAft>
            </a:pPr>
            <a:endParaRPr lang="en-US" sz="1400" dirty="0"/>
          </a:p>
          <a:p>
            <a:pPr>
              <a:spcBef>
                <a:spcPts val="600"/>
              </a:spcBef>
              <a:spcAft>
                <a:spcPts val="1200"/>
              </a:spcAft>
            </a:pPr>
            <a:endParaRPr lang="en-US" dirty="0">
              <a:cs typeface="Arial" panose="020B0604020202020204" pitchFamily="34" charset="0"/>
            </a:endParaRPr>
          </a:p>
        </p:txBody>
      </p:sp>
      <p:sp>
        <p:nvSpPr>
          <p:cNvPr id="2" name="Title 1">
            <a:extLst>
              <a:ext uri="{FF2B5EF4-FFF2-40B4-BE49-F238E27FC236}">
                <a16:creationId xmlns:a16="http://schemas.microsoft.com/office/drawing/2014/main" id="{DCAA2B14-FF7B-A353-BBC0-393934B93883}"/>
              </a:ext>
            </a:extLst>
          </p:cNvPr>
          <p:cNvSpPr txBox="1">
            <a:spLocks/>
          </p:cNvSpPr>
          <p:nvPr/>
        </p:nvSpPr>
        <p:spPr>
          <a:xfrm>
            <a:off x="428561" y="714945"/>
            <a:ext cx="6084608" cy="505807"/>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GB" sz="3200" b="0" i="1" dirty="0">
                <a:latin typeface="+mn-lt"/>
              </a:rPr>
              <a:t>Measuring income and time poverty</a:t>
            </a:r>
            <a:endParaRPr lang="en-US" sz="3200" b="0" i="1" dirty="0">
              <a:latin typeface="+mn-lt"/>
            </a:endParaRPr>
          </a:p>
        </p:txBody>
      </p:sp>
    </p:spTree>
    <p:extLst>
      <p:ext uri="{BB962C8B-B14F-4D97-AF65-F5344CB8AC3E}">
        <p14:creationId xmlns:p14="http://schemas.microsoft.com/office/powerpoint/2010/main" val="14757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A81234-2208-B3B7-EFAB-6329F4EF0469}"/>
              </a:ext>
            </a:extLst>
          </p:cNvPr>
          <p:cNvSpPr txBox="1">
            <a:spLocks/>
          </p:cNvSpPr>
          <p:nvPr/>
        </p:nvSpPr>
        <p:spPr>
          <a:xfrm>
            <a:off x="349888" y="791775"/>
            <a:ext cx="5859525" cy="643620"/>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3200" b="0" i="1" dirty="0">
                <a:latin typeface="+mn-lt"/>
              </a:rPr>
              <a:t>Who is time poor?</a:t>
            </a:r>
          </a:p>
        </p:txBody>
      </p:sp>
      <p:pic>
        <p:nvPicPr>
          <p:cNvPr id="2" name="Picture 1">
            <a:extLst>
              <a:ext uri="{FF2B5EF4-FFF2-40B4-BE49-F238E27FC236}">
                <a16:creationId xmlns:a16="http://schemas.microsoft.com/office/drawing/2014/main" id="{3DAAEAED-9C42-EE30-A0E3-7B32FE965B8C}"/>
              </a:ext>
            </a:extLst>
          </p:cNvPr>
          <p:cNvPicPr>
            <a:picLocks noChangeAspect="1"/>
          </p:cNvPicPr>
          <p:nvPr/>
        </p:nvPicPr>
        <p:blipFill>
          <a:blip r:embed="rId2"/>
          <a:srcRect/>
          <a:stretch/>
        </p:blipFill>
        <p:spPr>
          <a:xfrm>
            <a:off x="758093" y="1346913"/>
            <a:ext cx="7434332" cy="4965175"/>
          </a:xfrm>
          <a:prstGeom prst="rect">
            <a:avLst/>
          </a:prstGeom>
        </p:spPr>
      </p:pic>
      <p:sp>
        <p:nvSpPr>
          <p:cNvPr id="3" name="Title 1">
            <a:extLst>
              <a:ext uri="{FF2B5EF4-FFF2-40B4-BE49-F238E27FC236}">
                <a16:creationId xmlns:a16="http://schemas.microsoft.com/office/drawing/2014/main" id="{96186EC5-A0EE-5C1C-989C-8D4D7DC40469}"/>
              </a:ext>
            </a:extLst>
          </p:cNvPr>
          <p:cNvSpPr txBox="1">
            <a:spLocks/>
          </p:cNvSpPr>
          <p:nvPr/>
        </p:nvSpPr>
        <p:spPr bwMode="auto">
          <a:xfrm>
            <a:off x="704991" y="6105840"/>
            <a:ext cx="8158163" cy="634394"/>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b="0" i="1" dirty="0">
                <a:latin typeface="+mn-lt"/>
              </a:rPr>
              <a:t>Source: CPS Annual Social and Economic Supplement (ASEC) 2003-2023, ages 18+. Time allocation imputed to ASEC respondents from American Time Use Survey (ATUS).</a:t>
            </a:r>
          </a:p>
        </p:txBody>
      </p:sp>
      <p:sp>
        <p:nvSpPr>
          <p:cNvPr id="4" name="Rectangle 3">
            <a:extLst>
              <a:ext uri="{FF2B5EF4-FFF2-40B4-BE49-F238E27FC236}">
                <a16:creationId xmlns:a16="http://schemas.microsoft.com/office/drawing/2014/main" id="{8559A0C6-6BDA-195C-3A47-0DAB76B1FDE4}"/>
              </a:ext>
            </a:extLst>
          </p:cNvPr>
          <p:cNvSpPr/>
          <p:nvPr/>
        </p:nvSpPr>
        <p:spPr>
          <a:xfrm>
            <a:off x="2594919" y="1735029"/>
            <a:ext cx="988541" cy="4188941"/>
          </a:xfrm>
          <a:prstGeom prst="rect">
            <a:avLst/>
          </a:prstGeom>
          <a:solidFill>
            <a:srgbClr val="FFC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99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293085" y="613922"/>
            <a:ext cx="6251553" cy="500138"/>
          </a:xfrm>
        </p:spPr>
        <p:txBody>
          <a:bodyPr/>
          <a:lstStyle/>
          <a:p>
            <a:pPr>
              <a:lnSpc>
                <a:spcPct val="100000"/>
              </a:lnSpc>
              <a:spcBef>
                <a:spcPts val="600"/>
              </a:spcBef>
            </a:pPr>
            <a:r>
              <a:rPr lang="en-US" sz="3600" i="1" dirty="0">
                <a:ea typeface="Arial" charset="0"/>
                <a:cs typeface="Arial" panose="020B0604020202020204" pitchFamily="34" charset="0"/>
              </a:rPr>
              <a:t>Who are feminist economists? </a:t>
            </a:r>
            <a:endParaRPr lang="en-US" sz="2400" i="1" dirty="0">
              <a:ea typeface="Arial" charset="0"/>
              <a:cs typeface="Arial" panose="020B0604020202020204" pitchFamily="34" charset="0"/>
            </a:endParaRPr>
          </a:p>
          <a:p>
            <a:pPr>
              <a:lnSpc>
                <a:spcPct val="100000"/>
              </a:lnSpc>
              <a:spcBef>
                <a:spcPts val="600"/>
              </a:spcBef>
            </a:pPr>
            <a:endParaRPr lang="en-US" sz="2400" i="1" dirty="0">
              <a:ea typeface="Arial" charset="0"/>
              <a:cs typeface="Arial" panose="020B0604020202020204" pitchFamily="34" charset="0"/>
            </a:endParaRPr>
          </a:p>
          <a:p>
            <a:pPr>
              <a:lnSpc>
                <a:spcPct val="100000"/>
              </a:lnSpc>
              <a:spcBef>
                <a:spcPts val="600"/>
              </a:spcBef>
            </a:pPr>
            <a:endParaRPr lang="en-US" sz="2400" i="1" dirty="0">
              <a:ea typeface="Arial" charset="0"/>
              <a:cs typeface="Arial" panose="020B0604020202020204" pitchFamily="34" charset="0"/>
            </a:endParaRPr>
          </a:p>
          <a:p>
            <a:pPr>
              <a:lnSpc>
                <a:spcPct val="100000"/>
              </a:lnSpc>
              <a:spcBef>
                <a:spcPts val="600"/>
              </a:spcBef>
            </a:pPr>
            <a:endParaRPr lang="en-US" sz="2400" i="1" dirty="0">
              <a:ea typeface="Arial" charset="0"/>
              <a:cs typeface="Arial" panose="020B0604020202020204" pitchFamily="34" charset="0"/>
            </a:endParaRPr>
          </a:p>
          <a:p>
            <a:endParaRPr lang="en-US" sz="1600" b="1" i="1" dirty="0">
              <a:ea typeface="Arial" charset="0"/>
              <a:cs typeface="Arial" panose="020B0604020202020204" pitchFamily="34" charset="0"/>
            </a:endParaRPr>
          </a:p>
        </p:txBody>
      </p:sp>
      <p:pic>
        <p:nvPicPr>
          <p:cNvPr id="5" name="Picture 4">
            <a:extLst>
              <a:ext uri="{FF2B5EF4-FFF2-40B4-BE49-F238E27FC236}">
                <a16:creationId xmlns:a16="http://schemas.microsoft.com/office/drawing/2014/main" id="{D3EBF824-CD8C-4543-98ED-9AB43B4A3B78}"/>
              </a:ext>
            </a:extLst>
          </p:cNvPr>
          <p:cNvPicPr>
            <a:picLocks noChangeAspect="1"/>
          </p:cNvPicPr>
          <p:nvPr/>
        </p:nvPicPr>
        <p:blipFill>
          <a:blip r:embed="rId3"/>
          <a:stretch>
            <a:fillRect/>
          </a:stretch>
        </p:blipFill>
        <p:spPr>
          <a:xfrm>
            <a:off x="5082989" y="1829882"/>
            <a:ext cx="3556810" cy="3714750"/>
          </a:xfrm>
          <a:prstGeom prst="rect">
            <a:avLst/>
          </a:prstGeom>
        </p:spPr>
      </p:pic>
      <p:sp>
        <p:nvSpPr>
          <p:cNvPr id="6" name="TextBox 5">
            <a:extLst>
              <a:ext uri="{FF2B5EF4-FFF2-40B4-BE49-F238E27FC236}">
                <a16:creationId xmlns:a16="http://schemas.microsoft.com/office/drawing/2014/main" id="{7A3B8BBE-48CE-4507-B7D7-4ECFC5A5C559}"/>
              </a:ext>
            </a:extLst>
          </p:cNvPr>
          <p:cNvSpPr txBox="1"/>
          <p:nvPr/>
        </p:nvSpPr>
        <p:spPr>
          <a:xfrm>
            <a:off x="4957124" y="5580479"/>
            <a:ext cx="3682675" cy="830997"/>
          </a:xfrm>
          <a:prstGeom prst="rect">
            <a:avLst/>
          </a:prstGeom>
          <a:noFill/>
        </p:spPr>
        <p:txBody>
          <a:bodyPr wrap="square" rtlCol="0">
            <a:spAutoFit/>
          </a:bodyPr>
          <a:lstStyle/>
          <a:p>
            <a:r>
              <a:rPr lang="en-US" sz="1200" b="1" i="1">
                <a:cs typeface="Arial" panose="020B0604020202020204" pitchFamily="34" charset="0"/>
              </a:rPr>
              <a:t>This is what a feminist economist looks like</a:t>
            </a:r>
            <a:r>
              <a:rPr lang="en-US" sz="1200">
                <a:cs typeface="Arial" panose="020B0604020202020204" pitchFamily="34" charset="0"/>
              </a:rPr>
              <a:t>. Photo series by Stephanie </a:t>
            </a:r>
            <a:r>
              <a:rPr lang="en-US" sz="1200" err="1">
                <a:cs typeface="Arial" panose="020B0604020202020204" pitchFamily="34" charset="0"/>
              </a:rPr>
              <a:t>Seguino</a:t>
            </a:r>
            <a:r>
              <a:rPr lang="en-US" sz="1200">
                <a:cs typeface="Arial" panose="020B0604020202020204" pitchFamily="34" charset="0"/>
              </a:rPr>
              <a:t> (</a:t>
            </a:r>
            <a:r>
              <a:rPr lang="en-US" sz="1200">
                <a:cs typeface="Arial" panose="020B0604020202020204" pitchFamily="34" charset="0"/>
                <a:hlinkClick r:id="rId4"/>
              </a:rPr>
              <a:t>http://www.stephanieseguino.com/this-is-what-a-feminist-economist-looks-like.html</a:t>
            </a:r>
            <a:r>
              <a:rPr lang="en-US" sz="1200">
                <a:cs typeface="Arial" panose="020B0604020202020204" pitchFamily="34" charset="0"/>
              </a:rPr>
              <a:t>)</a:t>
            </a:r>
          </a:p>
        </p:txBody>
      </p:sp>
      <p:pic>
        <p:nvPicPr>
          <p:cNvPr id="1026" name="Picture 2" descr="Feminist Economics | Taylor &amp; Francis Online">
            <a:extLst>
              <a:ext uri="{FF2B5EF4-FFF2-40B4-BE49-F238E27FC236}">
                <a16:creationId xmlns:a16="http://schemas.microsoft.com/office/drawing/2014/main" id="{BDB33932-E22F-4D77-9F5A-48AF0966BA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8822" y="2035192"/>
            <a:ext cx="2337834" cy="35452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International Association for Feminist Economics (@IAFFE) / Twitter">
            <a:extLst>
              <a:ext uri="{FF2B5EF4-FFF2-40B4-BE49-F238E27FC236}">
                <a16:creationId xmlns:a16="http://schemas.microsoft.com/office/drawing/2014/main" id="{888A72D4-66EE-415A-B9DF-182BB0D14A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085" y="2800206"/>
            <a:ext cx="2199404" cy="219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4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F5AE1-2864-002B-7D99-4709A92E477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DB205C9-0729-54E5-4D2B-F8A875BCFEBC}"/>
              </a:ext>
            </a:extLst>
          </p:cNvPr>
          <p:cNvSpPr txBox="1">
            <a:spLocks/>
          </p:cNvSpPr>
          <p:nvPr/>
        </p:nvSpPr>
        <p:spPr>
          <a:xfrm>
            <a:off x="349888" y="791775"/>
            <a:ext cx="5859525" cy="643620"/>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3200" b="0" i="1" dirty="0">
                <a:latin typeface="+mn-lt"/>
              </a:rPr>
              <a:t>Who is time poor?</a:t>
            </a:r>
          </a:p>
        </p:txBody>
      </p:sp>
      <p:pic>
        <p:nvPicPr>
          <p:cNvPr id="2" name="Picture 1">
            <a:extLst>
              <a:ext uri="{FF2B5EF4-FFF2-40B4-BE49-F238E27FC236}">
                <a16:creationId xmlns:a16="http://schemas.microsoft.com/office/drawing/2014/main" id="{1435E349-B96E-EA3D-9E87-3FE515438BC7}"/>
              </a:ext>
            </a:extLst>
          </p:cNvPr>
          <p:cNvPicPr>
            <a:picLocks noChangeAspect="1"/>
          </p:cNvPicPr>
          <p:nvPr/>
        </p:nvPicPr>
        <p:blipFill>
          <a:blip r:embed="rId2"/>
          <a:srcRect/>
          <a:stretch/>
        </p:blipFill>
        <p:spPr>
          <a:xfrm>
            <a:off x="704991" y="1457862"/>
            <a:ext cx="7434331" cy="4965175"/>
          </a:xfrm>
          <a:prstGeom prst="rect">
            <a:avLst/>
          </a:prstGeom>
        </p:spPr>
      </p:pic>
      <p:sp>
        <p:nvSpPr>
          <p:cNvPr id="3" name="Title 1">
            <a:extLst>
              <a:ext uri="{FF2B5EF4-FFF2-40B4-BE49-F238E27FC236}">
                <a16:creationId xmlns:a16="http://schemas.microsoft.com/office/drawing/2014/main" id="{D1BF28EC-2856-3606-782A-593BAF94203D}"/>
              </a:ext>
            </a:extLst>
          </p:cNvPr>
          <p:cNvSpPr txBox="1">
            <a:spLocks/>
          </p:cNvSpPr>
          <p:nvPr/>
        </p:nvSpPr>
        <p:spPr bwMode="auto">
          <a:xfrm>
            <a:off x="704991" y="6105840"/>
            <a:ext cx="8158163" cy="634394"/>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b="0" i="1" dirty="0">
                <a:latin typeface="+mn-lt"/>
              </a:rPr>
              <a:t>Source: CPS Annual Social and Economic Supplement (ASEC) 2003-2023, ages 18+. Time allocation imputed to ASEC respondents from American Time Use Survey (ATUS).</a:t>
            </a:r>
          </a:p>
        </p:txBody>
      </p:sp>
      <p:sp>
        <p:nvSpPr>
          <p:cNvPr id="4" name="Rectangle 3">
            <a:extLst>
              <a:ext uri="{FF2B5EF4-FFF2-40B4-BE49-F238E27FC236}">
                <a16:creationId xmlns:a16="http://schemas.microsoft.com/office/drawing/2014/main" id="{46C5A519-F4AE-EC8A-B97C-BD26D8C1241F}"/>
              </a:ext>
            </a:extLst>
          </p:cNvPr>
          <p:cNvSpPr/>
          <p:nvPr/>
        </p:nvSpPr>
        <p:spPr>
          <a:xfrm>
            <a:off x="3279650" y="2551294"/>
            <a:ext cx="1601269" cy="3514932"/>
          </a:xfrm>
          <a:prstGeom prst="rect">
            <a:avLst/>
          </a:prstGeom>
          <a:solidFill>
            <a:srgbClr val="FFC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641D8A0-8C88-9D5B-366F-7F18B0F73CFF}"/>
              </a:ext>
            </a:extLst>
          </p:cNvPr>
          <p:cNvSpPr/>
          <p:nvPr/>
        </p:nvSpPr>
        <p:spPr>
          <a:xfrm>
            <a:off x="6385315" y="2551294"/>
            <a:ext cx="1601269" cy="3514932"/>
          </a:xfrm>
          <a:prstGeom prst="rect">
            <a:avLst/>
          </a:prstGeom>
          <a:solidFill>
            <a:srgbClr val="FFC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64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BBA2E-4B4B-37B4-914D-D7CC98B3CD5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79B8B14-4ECF-F328-2DEC-565A19C34BA6}"/>
              </a:ext>
            </a:extLst>
          </p:cNvPr>
          <p:cNvSpPr txBox="1">
            <a:spLocks/>
          </p:cNvSpPr>
          <p:nvPr/>
        </p:nvSpPr>
        <p:spPr>
          <a:xfrm>
            <a:off x="349888" y="791775"/>
            <a:ext cx="6165212" cy="643620"/>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2800" b="0" i="1" dirty="0">
                <a:latin typeface="+mn-lt"/>
              </a:rPr>
              <a:t>Extended income poverty among parents</a:t>
            </a:r>
          </a:p>
        </p:txBody>
      </p:sp>
      <p:pic>
        <p:nvPicPr>
          <p:cNvPr id="2" name="Picture 1">
            <a:extLst>
              <a:ext uri="{FF2B5EF4-FFF2-40B4-BE49-F238E27FC236}">
                <a16:creationId xmlns:a16="http://schemas.microsoft.com/office/drawing/2014/main" id="{AF30EE69-CC55-F875-CC04-F54B74769830}"/>
              </a:ext>
            </a:extLst>
          </p:cNvPr>
          <p:cNvPicPr>
            <a:picLocks noChangeAspect="1"/>
          </p:cNvPicPr>
          <p:nvPr/>
        </p:nvPicPr>
        <p:blipFill>
          <a:blip r:embed="rId2"/>
          <a:srcRect/>
          <a:stretch/>
        </p:blipFill>
        <p:spPr>
          <a:xfrm>
            <a:off x="99919" y="1346913"/>
            <a:ext cx="7845265" cy="5239625"/>
          </a:xfrm>
          <a:prstGeom prst="rect">
            <a:avLst/>
          </a:prstGeom>
        </p:spPr>
      </p:pic>
      <p:sp>
        <p:nvSpPr>
          <p:cNvPr id="3" name="Title 1">
            <a:extLst>
              <a:ext uri="{FF2B5EF4-FFF2-40B4-BE49-F238E27FC236}">
                <a16:creationId xmlns:a16="http://schemas.microsoft.com/office/drawing/2014/main" id="{96258869-1843-5DA8-7331-203354B3EBBD}"/>
              </a:ext>
            </a:extLst>
          </p:cNvPr>
          <p:cNvSpPr txBox="1">
            <a:spLocks/>
          </p:cNvSpPr>
          <p:nvPr/>
        </p:nvSpPr>
        <p:spPr bwMode="auto">
          <a:xfrm>
            <a:off x="696204" y="6223606"/>
            <a:ext cx="8158163" cy="634394"/>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b="0" i="1" dirty="0">
                <a:latin typeface="+mn-lt"/>
              </a:rPr>
              <a:t>Source: CPS Annual Social and Economic Supplement (ASEC) 2003-2023, ages 18+. Time allocation imputed to ASEC respondents from American Time Use Survey (ATUS).</a:t>
            </a:r>
          </a:p>
        </p:txBody>
      </p:sp>
      <p:sp>
        <p:nvSpPr>
          <p:cNvPr id="4" name="Rectangle 3">
            <a:extLst>
              <a:ext uri="{FF2B5EF4-FFF2-40B4-BE49-F238E27FC236}">
                <a16:creationId xmlns:a16="http://schemas.microsoft.com/office/drawing/2014/main" id="{684CD7C9-04BC-B01C-9F03-D10A19D7C90D}"/>
              </a:ext>
            </a:extLst>
          </p:cNvPr>
          <p:cNvSpPr/>
          <p:nvPr/>
        </p:nvSpPr>
        <p:spPr>
          <a:xfrm>
            <a:off x="1302569" y="1671534"/>
            <a:ext cx="1502415" cy="4006160"/>
          </a:xfrm>
          <a:prstGeom prst="rect">
            <a:avLst/>
          </a:prstGeom>
          <a:solidFill>
            <a:srgbClr val="FFC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95950D-DB4D-5AAC-7C08-92AE069E8DF0}"/>
              </a:ext>
            </a:extLst>
          </p:cNvPr>
          <p:cNvSpPr/>
          <p:nvPr/>
        </p:nvSpPr>
        <p:spPr>
          <a:xfrm>
            <a:off x="2965948" y="4287795"/>
            <a:ext cx="3044561" cy="1658242"/>
          </a:xfrm>
          <a:prstGeom prst="rect">
            <a:avLst/>
          </a:prstGeom>
          <a:solidFill>
            <a:srgbClr val="FFC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7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27D81-C37A-2654-F2A2-36B83974601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C475DA3-07DD-6192-465F-EA0E83C2277D}"/>
              </a:ext>
            </a:extLst>
          </p:cNvPr>
          <p:cNvSpPr txBox="1">
            <a:spLocks/>
          </p:cNvSpPr>
          <p:nvPr/>
        </p:nvSpPr>
        <p:spPr>
          <a:xfrm>
            <a:off x="449900" y="791775"/>
            <a:ext cx="6165212" cy="643620"/>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3200" b="0" i="1" dirty="0">
                <a:latin typeface="+mn-lt"/>
              </a:rPr>
              <a:t>Long-run official poverty</a:t>
            </a:r>
          </a:p>
        </p:txBody>
      </p:sp>
      <p:pic>
        <p:nvPicPr>
          <p:cNvPr id="2" name="Picture 1">
            <a:extLst>
              <a:ext uri="{FF2B5EF4-FFF2-40B4-BE49-F238E27FC236}">
                <a16:creationId xmlns:a16="http://schemas.microsoft.com/office/drawing/2014/main" id="{ABC98FA9-C2B0-A032-1F96-109E0A2D9014}"/>
              </a:ext>
            </a:extLst>
          </p:cNvPr>
          <p:cNvPicPr>
            <a:picLocks noChangeAspect="1"/>
          </p:cNvPicPr>
          <p:nvPr/>
        </p:nvPicPr>
        <p:blipFill>
          <a:blip r:embed="rId2"/>
          <a:srcRect/>
          <a:stretch/>
        </p:blipFill>
        <p:spPr>
          <a:xfrm>
            <a:off x="978073" y="1429221"/>
            <a:ext cx="7187853" cy="4800559"/>
          </a:xfrm>
          <a:prstGeom prst="rect">
            <a:avLst/>
          </a:prstGeom>
        </p:spPr>
      </p:pic>
      <p:sp>
        <p:nvSpPr>
          <p:cNvPr id="3" name="Title 1">
            <a:extLst>
              <a:ext uri="{FF2B5EF4-FFF2-40B4-BE49-F238E27FC236}">
                <a16:creationId xmlns:a16="http://schemas.microsoft.com/office/drawing/2014/main" id="{33714DAA-5F16-F0EA-0404-1712B6EF28BE}"/>
              </a:ext>
            </a:extLst>
          </p:cNvPr>
          <p:cNvSpPr txBox="1">
            <a:spLocks/>
          </p:cNvSpPr>
          <p:nvPr/>
        </p:nvSpPr>
        <p:spPr bwMode="auto">
          <a:xfrm>
            <a:off x="1223975" y="6334816"/>
            <a:ext cx="8158163" cy="634394"/>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b="0" i="1" dirty="0">
                <a:latin typeface="+mn-lt"/>
              </a:rPr>
              <a:t>Source: CPS Annual Social and Economic Supplement (ASEC) 1965-2023, ages 18+. </a:t>
            </a:r>
          </a:p>
        </p:txBody>
      </p:sp>
    </p:spTree>
    <p:extLst>
      <p:ext uri="{BB962C8B-B14F-4D97-AF65-F5344CB8AC3E}">
        <p14:creationId xmlns:p14="http://schemas.microsoft.com/office/powerpoint/2010/main" val="1568101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97335-09CD-1297-5DA7-9366A060ED1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5186E9C-9B89-A836-B1C1-34B6007705DC}"/>
              </a:ext>
            </a:extLst>
          </p:cNvPr>
          <p:cNvPicPr>
            <a:picLocks noChangeAspect="1"/>
          </p:cNvPicPr>
          <p:nvPr/>
        </p:nvPicPr>
        <p:blipFill>
          <a:blip r:embed="rId2"/>
          <a:srcRect/>
          <a:stretch/>
        </p:blipFill>
        <p:spPr>
          <a:xfrm>
            <a:off x="827902" y="1363051"/>
            <a:ext cx="7101355" cy="4742789"/>
          </a:xfrm>
          <a:prstGeom prst="rect">
            <a:avLst/>
          </a:prstGeom>
        </p:spPr>
      </p:pic>
      <p:sp>
        <p:nvSpPr>
          <p:cNvPr id="7" name="Title 1">
            <a:extLst>
              <a:ext uri="{FF2B5EF4-FFF2-40B4-BE49-F238E27FC236}">
                <a16:creationId xmlns:a16="http://schemas.microsoft.com/office/drawing/2014/main" id="{01C47A61-3D93-5EB3-CF32-5239B8355454}"/>
              </a:ext>
            </a:extLst>
          </p:cNvPr>
          <p:cNvSpPr txBox="1">
            <a:spLocks/>
          </p:cNvSpPr>
          <p:nvPr/>
        </p:nvSpPr>
        <p:spPr>
          <a:xfrm>
            <a:off x="435613" y="791775"/>
            <a:ext cx="5859525" cy="643620"/>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3200" b="0" i="1" dirty="0">
                <a:latin typeface="+mn-lt"/>
              </a:rPr>
              <a:t>Long-run time poverty</a:t>
            </a:r>
          </a:p>
        </p:txBody>
      </p:sp>
      <p:sp>
        <p:nvSpPr>
          <p:cNvPr id="3" name="Title 1">
            <a:extLst>
              <a:ext uri="{FF2B5EF4-FFF2-40B4-BE49-F238E27FC236}">
                <a16:creationId xmlns:a16="http://schemas.microsoft.com/office/drawing/2014/main" id="{23A20D5C-4F09-47F3-D9D3-45407461A96C}"/>
              </a:ext>
            </a:extLst>
          </p:cNvPr>
          <p:cNvSpPr txBox="1">
            <a:spLocks/>
          </p:cNvSpPr>
          <p:nvPr/>
        </p:nvSpPr>
        <p:spPr bwMode="auto">
          <a:xfrm>
            <a:off x="704991" y="6105840"/>
            <a:ext cx="8158163" cy="634394"/>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b="0" i="1" dirty="0">
                <a:latin typeface="+mn-lt"/>
              </a:rPr>
              <a:t>Source: CPS Annual Social and Economic Supplement (ASEC) 1965-2023, ages 18+. Time allocation imputed to ASEC respondents from American Heritage Time Use Survey (AHTUS).</a:t>
            </a:r>
          </a:p>
        </p:txBody>
      </p:sp>
    </p:spTree>
    <p:extLst>
      <p:ext uri="{BB962C8B-B14F-4D97-AF65-F5344CB8AC3E}">
        <p14:creationId xmlns:p14="http://schemas.microsoft.com/office/powerpoint/2010/main" val="2883756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E9F8B-6173-7B52-26B2-DDDC1492CCA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4A349FC-D5FF-C124-924A-EAF5C1B3EBD6}"/>
              </a:ext>
            </a:extLst>
          </p:cNvPr>
          <p:cNvSpPr txBox="1">
            <a:spLocks/>
          </p:cNvSpPr>
          <p:nvPr/>
        </p:nvSpPr>
        <p:spPr>
          <a:xfrm>
            <a:off x="449900" y="791775"/>
            <a:ext cx="6165212" cy="643620"/>
          </a:xfrm>
          <a:prstGeom prst="rect">
            <a:avLst/>
          </a:prstGeom>
          <a:noFill/>
          <a:ln>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3200" b="0" i="1" dirty="0">
                <a:latin typeface="+mn-lt"/>
              </a:rPr>
              <a:t>Long-run extended income poverty</a:t>
            </a:r>
          </a:p>
        </p:txBody>
      </p:sp>
      <p:pic>
        <p:nvPicPr>
          <p:cNvPr id="2" name="Picture 1">
            <a:extLst>
              <a:ext uri="{FF2B5EF4-FFF2-40B4-BE49-F238E27FC236}">
                <a16:creationId xmlns:a16="http://schemas.microsoft.com/office/drawing/2014/main" id="{024DA19E-48B3-14E1-1D69-45D7671B44F7}"/>
              </a:ext>
            </a:extLst>
          </p:cNvPr>
          <p:cNvPicPr>
            <a:picLocks noChangeAspect="1"/>
          </p:cNvPicPr>
          <p:nvPr/>
        </p:nvPicPr>
        <p:blipFill>
          <a:blip r:embed="rId2"/>
          <a:srcRect/>
          <a:stretch/>
        </p:blipFill>
        <p:spPr>
          <a:xfrm>
            <a:off x="831682" y="1346913"/>
            <a:ext cx="7301848" cy="4876693"/>
          </a:xfrm>
          <a:prstGeom prst="rect">
            <a:avLst/>
          </a:prstGeom>
        </p:spPr>
      </p:pic>
      <p:sp>
        <p:nvSpPr>
          <p:cNvPr id="3" name="Title 1">
            <a:extLst>
              <a:ext uri="{FF2B5EF4-FFF2-40B4-BE49-F238E27FC236}">
                <a16:creationId xmlns:a16="http://schemas.microsoft.com/office/drawing/2014/main" id="{B979770F-3CDA-2695-72F2-9043A1C475C5}"/>
              </a:ext>
            </a:extLst>
          </p:cNvPr>
          <p:cNvSpPr txBox="1">
            <a:spLocks/>
          </p:cNvSpPr>
          <p:nvPr/>
        </p:nvSpPr>
        <p:spPr bwMode="auto">
          <a:xfrm>
            <a:off x="877986" y="6223606"/>
            <a:ext cx="8158163" cy="634394"/>
          </a:xfrm>
          <a:prstGeom prst="rect">
            <a:avLst/>
          </a:prstGeom>
          <a:noFill/>
          <a:ln>
            <a:noFill/>
            <a:miter lim="800000"/>
          </a:ln>
        </p:spPr>
        <p:txBody>
          <a:bodyPr vert="horz" wrap="square" lIns="0" tIns="0" rIns="0" bIns="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altLang="en-US" sz="1400" b="0" i="1" dirty="0"/>
              <a:t>Source: CPS Annual Social and Economic Supplement (ASEC) 1965-2023, ages 18+. Time allocation imputed to ASEC respondents from American Heritage Time Use Survey (AHTUS).</a:t>
            </a:r>
          </a:p>
        </p:txBody>
      </p:sp>
      <p:sp>
        <p:nvSpPr>
          <p:cNvPr id="4" name="Rectangle 3">
            <a:extLst>
              <a:ext uri="{FF2B5EF4-FFF2-40B4-BE49-F238E27FC236}">
                <a16:creationId xmlns:a16="http://schemas.microsoft.com/office/drawing/2014/main" id="{4482F06C-8D59-C723-4B34-467ACBC8E4E6}"/>
              </a:ext>
            </a:extLst>
          </p:cNvPr>
          <p:cNvSpPr/>
          <p:nvPr/>
        </p:nvSpPr>
        <p:spPr>
          <a:xfrm>
            <a:off x="4263081" y="1569308"/>
            <a:ext cx="1804087" cy="4188941"/>
          </a:xfrm>
          <a:prstGeom prst="rect">
            <a:avLst/>
          </a:prstGeom>
          <a:solidFill>
            <a:srgbClr val="FFC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69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624805" y="1506328"/>
            <a:ext cx="7894389" cy="4843125"/>
          </a:xfrm>
          <a:ln w="38100">
            <a:noFill/>
          </a:ln>
        </p:spPr>
        <p:txBody>
          <a:bodyPr lIns="365760" tIns="365760" rIns="365760" bIns="365760"/>
          <a:lstStyle/>
          <a:p>
            <a:pPr>
              <a:lnSpc>
                <a:spcPct val="100000"/>
              </a:lnSpc>
              <a:spcBef>
                <a:spcPts val="0"/>
              </a:spcBef>
            </a:pPr>
            <a:r>
              <a:rPr lang="en-US" i="1" dirty="0">
                <a:ea typeface="Arial" charset="0"/>
                <a:cs typeface="Arial" panose="020B0604020202020204" pitchFamily="34" charset="0"/>
              </a:rPr>
              <a:t>What is unique about feminist economics?</a:t>
            </a:r>
          </a:p>
          <a:p>
            <a:pPr>
              <a:lnSpc>
                <a:spcPct val="100000"/>
              </a:lnSpc>
              <a:spcBef>
                <a:spcPts val="0"/>
              </a:spcBef>
            </a:pPr>
            <a:endParaRPr lang="en-US" dirty="0">
              <a:ea typeface="Arial" charset="0"/>
              <a:cs typeface="Arial" panose="020B0604020202020204" pitchFamily="34" charset="0"/>
            </a:endParaRPr>
          </a:p>
          <a:p>
            <a:pPr marL="457200" indent="-457200">
              <a:lnSpc>
                <a:spcPct val="100000"/>
              </a:lnSpc>
              <a:spcBef>
                <a:spcPts val="0"/>
              </a:spcBef>
              <a:buFont typeface="Arial" panose="020B0604020202020204" pitchFamily="34" charset="0"/>
              <a:buChar char="•"/>
            </a:pPr>
            <a:r>
              <a:rPr lang="en-US" dirty="0">
                <a:solidFill>
                  <a:srgbClr val="FF0000"/>
                </a:solidFill>
                <a:ea typeface="Arial" charset="0"/>
                <a:cs typeface="Arial" panose="020B0604020202020204" pitchFamily="34" charset="0"/>
              </a:rPr>
              <a:t>Individual preferences </a:t>
            </a:r>
            <a:r>
              <a:rPr lang="en-US" dirty="0">
                <a:ea typeface="Arial" charset="0"/>
                <a:cs typeface="Arial" panose="020B0604020202020204" pitchFamily="34" charset="0"/>
              </a:rPr>
              <a:t>shaped by norms, in turn the product of policies and collective action</a:t>
            </a:r>
          </a:p>
          <a:p>
            <a:pPr marL="457200" indent="-457200">
              <a:lnSpc>
                <a:spcPct val="100000"/>
              </a:lnSpc>
              <a:spcBef>
                <a:spcPts val="0"/>
              </a:spcBef>
              <a:buFont typeface="Arial" panose="020B0604020202020204" pitchFamily="34" charset="0"/>
              <a:buChar char="•"/>
            </a:pPr>
            <a:r>
              <a:rPr lang="en-US" dirty="0">
                <a:solidFill>
                  <a:srgbClr val="FF0000"/>
                </a:solidFill>
                <a:ea typeface="Arial" charset="0"/>
                <a:cs typeface="Arial" panose="020B0604020202020204" pitchFamily="34" charset="0"/>
              </a:rPr>
              <a:t>Household decisions </a:t>
            </a:r>
            <a:r>
              <a:rPr lang="en-US" dirty="0">
                <a:ea typeface="Arial" charset="0"/>
                <a:cs typeface="Arial" panose="020B0604020202020204" pitchFamily="34" charset="0"/>
              </a:rPr>
              <a:t>are the product of bargaining—power matters</a:t>
            </a:r>
          </a:p>
          <a:p>
            <a:pPr marL="457200" indent="-457200">
              <a:lnSpc>
                <a:spcPct val="100000"/>
              </a:lnSpc>
              <a:spcBef>
                <a:spcPts val="0"/>
              </a:spcBef>
              <a:buFont typeface="Arial" panose="020B0604020202020204" pitchFamily="34" charset="0"/>
              <a:buChar char="•"/>
            </a:pPr>
            <a:r>
              <a:rPr lang="en-US" dirty="0">
                <a:solidFill>
                  <a:srgbClr val="FF0000"/>
                </a:solidFill>
                <a:ea typeface="Arial" charset="0"/>
                <a:cs typeface="Arial" panose="020B0604020202020204" pitchFamily="34" charset="0"/>
              </a:rPr>
              <a:t>Work</a:t>
            </a:r>
            <a:r>
              <a:rPr lang="en-US" dirty="0">
                <a:ea typeface="Arial" charset="0"/>
                <a:cs typeface="Arial" panose="020B0604020202020204" pitchFamily="34" charset="0"/>
              </a:rPr>
              <a:t> includes unpaid </a:t>
            </a:r>
            <a:r>
              <a:rPr lang="en-US" i="1" dirty="0">
                <a:ea typeface="Arial" charset="0"/>
                <a:cs typeface="Arial" panose="020B0604020202020204" pitchFamily="34" charset="0"/>
              </a:rPr>
              <a:t>and</a:t>
            </a:r>
            <a:r>
              <a:rPr lang="en-US" dirty="0">
                <a:ea typeface="Arial" charset="0"/>
                <a:cs typeface="Arial" panose="020B0604020202020204" pitchFamily="34" charset="0"/>
              </a:rPr>
              <a:t> paid work</a:t>
            </a:r>
          </a:p>
          <a:p>
            <a:pPr marL="457200" indent="-457200">
              <a:lnSpc>
                <a:spcPct val="100000"/>
              </a:lnSpc>
              <a:spcBef>
                <a:spcPts val="0"/>
              </a:spcBef>
              <a:buFont typeface="Arial" panose="020B0604020202020204" pitchFamily="34" charset="0"/>
              <a:buChar char="•"/>
            </a:pPr>
            <a:r>
              <a:rPr lang="en-US" dirty="0">
                <a:ea typeface="Arial" charset="0"/>
                <a:cs typeface="Arial" panose="020B0604020202020204" pitchFamily="34" charset="0"/>
              </a:rPr>
              <a:t>Important to </a:t>
            </a:r>
            <a:r>
              <a:rPr lang="en-US" dirty="0">
                <a:solidFill>
                  <a:srgbClr val="FF0000"/>
                </a:solidFill>
                <a:ea typeface="Arial" charset="0"/>
                <a:cs typeface="Arial" panose="020B0604020202020204" pitchFamily="34" charset="0"/>
              </a:rPr>
              <a:t>measure and value unpaid work</a:t>
            </a:r>
          </a:p>
          <a:p>
            <a:pPr marL="457200" indent="-457200">
              <a:lnSpc>
                <a:spcPct val="100000"/>
              </a:lnSpc>
              <a:spcBef>
                <a:spcPts val="0"/>
              </a:spcBef>
              <a:buFont typeface="Arial" panose="020B0604020202020204" pitchFamily="34" charset="0"/>
              <a:buChar char="•"/>
            </a:pPr>
            <a:r>
              <a:rPr lang="en-US" dirty="0">
                <a:solidFill>
                  <a:srgbClr val="FF0000"/>
                </a:solidFill>
                <a:ea typeface="Arial" charset="0"/>
                <a:cs typeface="Arial" panose="020B0604020202020204" pitchFamily="34" charset="0"/>
              </a:rPr>
              <a:t>Pluralism</a:t>
            </a:r>
            <a:r>
              <a:rPr lang="en-US" dirty="0">
                <a:ea typeface="Arial" charset="0"/>
                <a:cs typeface="Arial" panose="020B0604020202020204" pitchFamily="34" charset="0"/>
              </a:rPr>
              <a:t> in methods</a:t>
            </a:r>
          </a:p>
          <a:p>
            <a:pPr marL="285750" indent="-285750">
              <a:lnSpc>
                <a:spcPct val="100000"/>
              </a:lnSpc>
              <a:spcBef>
                <a:spcPts val="600"/>
              </a:spcBef>
              <a:buFont typeface="Arial" panose="020B0604020202020204" pitchFamily="34" charset="0"/>
              <a:buChar char="•"/>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endParaRPr lang="en-US" sz="1800" b="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0F718307-6DE4-35BF-FFBD-164DD90D96F1}"/>
              </a:ext>
            </a:extLst>
          </p:cNvPr>
          <p:cNvSpPr txBox="1">
            <a:spLocks/>
          </p:cNvSpPr>
          <p:nvPr/>
        </p:nvSpPr>
        <p:spPr>
          <a:xfrm>
            <a:off x="418851" y="508546"/>
            <a:ext cx="6919444" cy="479253"/>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4400" i="1" dirty="0">
                <a:ea typeface="Arial" charset="0"/>
                <a:cs typeface="Arial" panose="020B0604020202020204" pitchFamily="34" charset="0"/>
              </a:rPr>
              <a:t>A recap</a:t>
            </a:r>
          </a:p>
          <a:p>
            <a:endParaRPr lang="en-US" sz="2000" b="1" i="1" dirty="0">
              <a:ea typeface="Arial" charset="0"/>
              <a:cs typeface="Arial" panose="020B0604020202020204" pitchFamily="34" charset="0"/>
            </a:endParaRPr>
          </a:p>
        </p:txBody>
      </p:sp>
    </p:spTree>
    <p:extLst>
      <p:ext uri="{BB962C8B-B14F-4D97-AF65-F5344CB8AC3E}">
        <p14:creationId xmlns:p14="http://schemas.microsoft.com/office/powerpoint/2010/main" val="87044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a:solidFill>
                  <a:srgbClr val="000000"/>
                </a:solidFill>
                <a:effectLst/>
                <a:latin typeface="Calibri Light" panose="020F0302020204030204" pitchFamily="34" charset="0"/>
                <a:ea typeface="+mj-ea"/>
                <a:cs typeface="+mj-cs"/>
              </a:rPr>
              <a:t>Text sizes and hierarchy with an image</a:t>
            </a:r>
            <a:r>
              <a:rPr lang="en-US"/>
              <a:t> </a:t>
            </a:r>
          </a:p>
        </p:txBody>
      </p:sp>
      <p:sp>
        <p:nvSpPr>
          <p:cNvPr id="4" name="Text Placeholder 1">
            <a:extLst>
              <a:ext uri="{FF2B5EF4-FFF2-40B4-BE49-F238E27FC236}">
                <a16:creationId xmlns:a16="http://schemas.microsoft.com/office/drawing/2014/main" id="{A69220C4-FCA4-4860-A891-71F3024295E8}"/>
              </a:ext>
            </a:extLst>
          </p:cNvPr>
          <p:cNvSpPr txBox="1">
            <a:spLocks/>
          </p:cNvSpPr>
          <p:nvPr/>
        </p:nvSpPr>
        <p:spPr>
          <a:xfrm>
            <a:off x="310696" y="691228"/>
            <a:ext cx="5363546"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3600" i="1" dirty="0">
                <a:ea typeface="Arial" charset="0"/>
                <a:cs typeface="Arial" charset="0"/>
              </a:rPr>
              <a:t>Feminist macroeconomics</a:t>
            </a:r>
            <a:endParaRPr lang="en-US" sz="1600" b="1" i="1" dirty="0">
              <a:ea typeface="Arial" charset="0"/>
              <a:cs typeface="Arial" charset="0"/>
            </a:endParaRPr>
          </a:p>
          <a:p>
            <a:endParaRPr lang="en-US" sz="1600" b="1" i="1" dirty="0">
              <a:ea typeface="Arial" charset="0"/>
              <a:cs typeface="Arial" charset="0"/>
            </a:endParaRP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381442" y="1786346"/>
            <a:ext cx="8381115" cy="4769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3200" i="1" dirty="0">
                <a:solidFill>
                  <a:srgbClr val="0070C0"/>
                </a:solidFill>
                <a:ea typeface="Arial" charset="0"/>
                <a:cs typeface="Arial" panose="020B0604020202020204" pitchFamily="34" charset="0"/>
              </a:rPr>
              <a:t>Models</a:t>
            </a:r>
          </a:p>
          <a:p>
            <a:pPr lvl="1">
              <a:lnSpc>
                <a:spcPct val="100000"/>
              </a:lnSpc>
              <a:spcBef>
                <a:spcPts val="0"/>
              </a:spcBef>
            </a:pPr>
            <a:r>
              <a:rPr lang="en-US" sz="2800" dirty="0">
                <a:ea typeface="Arial" charset="0"/>
                <a:cs typeface="Arial" panose="020B0604020202020204" pitchFamily="34" charset="0"/>
              </a:rPr>
              <a:t>Macroeconomic processes/policies have </a:t>
            </a:r>
            <a:r>
              <a:rPr lang="en-US" sz="2800" dirty="0">
                <a:solidFill>
                  <a:srgbClr val="C00000"/>
                </a:solidFill>
                <a:ea typeface="Arial" charset="0"/>
                <a:cs typeface="Arial" panose="020B0604020202020204" pitchFamily="34" charset="0"/>
              </a:rPr>
              <a:t>gendered impacts</a:t>
            </a:r>
          </a:p>
          <a:p>
            <a:pPr lvl="1">
              <a:lnSpc>
                <a:spcPct val="100000"/>
              </a:lnSpc>
              <a:spcBef>
                <a:spcPts val="0"/>
              </a:spcBef>
            </a:pPr>
            <a:r>
              <a:rPr lang="en-US" sz="2800" dirty="0">
                <a:ea typeface="Arial" charset="0"/>
                <a:cs typeface="Arial" panose="020B0604020202020204" pitchFamily="34" charset="0"/>
              </a:rPr>
              <a:t>Care and </a:t>
            </a:r>
            <a:r>
              <a:rPr lang="en-US" sz="2800" dirty="0">
                <a:solidFill>
                  <a:srgbClr val="C00000"/>
                </a:solidFill>
                <a:ea typeface="Arial" charset="0"/>
                <a:cs typeface="Arial" panose="020B0604020202020204" pitchFamily="34" charset="0"/>
              </a:rPr>
              <a:t>national income accounting</a:t>
            </a:r>
          </a:p>
          <a:p>
            <a:pPr lvl="1">
              <a:lnSpc>
                <a:spcPct val="100000"/>
              </a:lnSpc>
              <a:spcBef>
                <a:spcPts val="0"/>
              </a:spcBef>
            </a:pPr>
            <a:r>
              <a:rPr lang="en-US" sz="2800" dirty="0">
                <a:solidFill>
                  <a:srgbClr val="C00000"/>
                </a:solidFill>
                <a:ea typeface="Arial" charset="0"/>
                <a:cs typeface="Arial" panose="020B0604020202020204" pitchFamily="34" charset="0"/>
              </a:rPr>
              <a:t>Integrating care</a:t>
            </a:r>
            <a:r>
              <a:rPr lang="en-US" sz="2800" dirty="0">
                <a:ea typeface="Arial" charset="0"/>
                <a:cs typeface="Arial" panose="020B0604020202020204" pitchFamily="34" charset="0"/>
              </a:rPr>
              <a:t> into macroeconomic models</a:t>
            </a:r>
          </a:p>
          <a:p>
            <a:pPr marL="0" indent="0">
              <a:lnSpc>
                <a:spcPct val="100000"/>
              </a:lnSpc>
              <a:spcBef>
                <a:spcPts val="600"/>
              </a:spcBef>
              <a:spcAft>
                <a:spcPts val="1200"/>
              </a:spcAft>
              <a:buNone/>
            </a:pPr>
            <a:r>
              <a:rPr lang="en-US" i="1" dirty="0">
                <a:solidFill>
                  <a:srgbClr val="0070C0"/>
                </a:solidFill>
                <a:ea typeface="Arial" charset="0"/>
                <a:cs typeface="Arial" panose="020B0604020202020204" pitchFamily="34" charset="0"/>
              </a:rPr>
              <a:t>How to theorize economic crises and what prescriptions for policy?</a:t>
            </a:r>
          </a:p>
          <a:p>
            <a:pPr lvl="1">
              <a:lnSpc>
                <a:spcPct val="100000"/>
              </a:lnSpc>
              <a:spcBef>
                <a:spcPts val="0"/>
              </a:spcBef>
            </a:pPr>
            <a:r>
              <a:rPr lang="en-US" sz="2800" dirty="0">
                <a:ea typeface="Arial" charset="0"/>
                <a:cs typeface="Arial" panose="020B0604020202020204" pitchFamily="34" charset="0"/>
              </a:rPr>
              <a:t>Gender-differentiated impacts of </a:t>
            </a:r>
            <a:r>
              <a:rPr lang="en-US" sz="2800" dirty="0">
                <a:solidFill>
                  <a:srgbClr val="C00000"/>
                </a:solidFill>
                <a:ea typeface="Arial" charset="0"/>
                <a:cs typeface="Arial" panose="020B0604020202020204" pitchFamily="34" charset="0"/>
              </a:rPr>
              <a:t>crises</a:t>
            </a:r>
          </a:p>
          <a:p>
            <a:pPr lvl="1">
              <a:lnSpc>
                <a:spcPct val="100000"/>
              </a:lnSpc>
              <a:spcBef>
                <a:spcPts val="0"/>
              </a:spcBef>
            </a:pPr>
            <a:r>
              <a:rPr lang="en-US" sz="2800" dirty="0">
                <a:ea typeface="Arial" charset="0"/>
                <a:cs typeface="Arial" panose="020B0604020202020204" pitchFamily="34" charset="0"/>
              </a:rPr>
              <a:t>Feminist critique and alternatives for </a:t>
            </a:r>
            <a:r>
              <a:rPr lang="en-US" sz="2800" dirty="0">
                <a:solidFill>
                  <a:srgbClr val="C00000"/>
                </a:solidFill>
                <a:ea typeface="Arial" charset="0"/>
                <a:cs typeface="Arial" panose="020B0604020202020204" pitchFamily="34" charset="0"/>
              </a:rPr>
              <a:t>austerity</a:t>
            </a:r>
            <a:r>
              <a:rPr lang="en-US" sz="2800" dirty="0">
                <a:ea typeface="Arial" charset="0"/>
                <a:cs typeface="Arial" panose="020B0604020202020204" pitchFamily="34" charset="0"/>
              </a:rPr>
              <a:t> and </a:t>
            </a:r>
            <a:r>
              <a:rPr lang="en-US" sz="2800" dirty="0">
                <a:solidFill>
                  <a:srgbClr val="C00000"/>
                </a:solidFill>
                <a:ea typeface="Arial" charset="0"/>
                <a:cs typeface="Arial" panose="020B0604020202020204" pitchFamily="34" charset="0"/>
              </a:rPr>
              <a:t>macroeconomic policy</a:t>
            </a:r>
          </a:p>
          <a:p>
            <a:pPr marL="0" indent="0">
              <a:lnSpc>
                <a:spcPct val="100000"/>
              </a:lnSpc>
              <a:spcBef>
                <a:spcPts val="600"/>
              </a:spcBef>
              <a:spcAft>
                <a:spcPts val="1200"/>
              </a:spcAft>
              <a:buNone/>
            </a:pPr>
            <a:endParaRPr lang="en-US" dirty="0">
              <a:ea typeface="Arial" charset="0"/>
              <a:cs typeface="Arial" panose="020B0604020202020204" pitchFamily="34" charset="0"/>
            </a:endParaRPr>
          </a:p>
          <a:p>
            <a:pPr>
              <a:spcAft>
                <a:spcPts val="1200"/>
              </a:spcAft>
            </a:pPr>
            <a:endParaRPr lang="en-US" sz="3200" b="1" dirty="0">
              <a:ea typeface="Arial" charset="0"/>
              <a:cs typeface="Arial" panose="020B0604020202020204" pitchFamily="34" charset="0"/>
            </a:endParaRPr>
          </a:p>
        </p:txBody>
      </p:sp>
    </p:spTree>
    <p:extLst>
      <p:ext uri="{BB962C8B-B14F-4D97-AF65-F5344CB8AC3E}">
        <p14:creationId xmlns:p14="http://schemas.microsoft.com/office/powerpoint/2010/main" val="33666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dirty="0"/>
              <a:t>Text sizes and hierarchy</a:t>
            </a:r>
          </a:p>
        </p:txBody>
      </p:sp>
      <p:sp>
        <p:nvSpPr>
          <p:cNvPr id="2" name="Text Placeholder 1"/>
          <p:cNvSpPr>
            <a:spLocks noGrp="1"/>
          </p:cNvSpPr>
          <p:nvPr>
            <p:ph type="body" sz="quarter" idx="10"/>
          </p:nvPr>
        </p:nvSpPr>
        <p:spPr>
          <a:xfrm>
            <a:off x="408539" y="1444047"/>
            <a:ext cx="8326922" cy="5072628"/>
          </a:xfrm>
          <a:ln w="38100">
            <a:noFill/>
          </a:ln>
        </p:spPr>
        <p:txBody>
          <a:bodyPr lIns="365760" tIns="365760" rIns="365760" bIns="365760"/>
          <a:lstStyle/>
          <a:p>
            <a:pPr>
              <a:lnSpc>
                <a:spcPct val="100000"/>
              </a:lnSpc>
              <a:spcBef>
                <a:spcPts val="0"/>
              </a:spcBef>
            </a:pPr>
            <a:r>
              <a:rPr lang="en-US" dirty="0">
                <a:solidFill>
                  <a:srgbClr val="000000"/>
                </a:solidFill>
                <a:ea typeface="Arial" charset="0"/>
                <a:cs typeface="Arial" panose="020B0604020202020204" pitchFamily="34" charset="0"/>
              </a:rPr>
              <a:t>The UK government wants to direct public spending towards policies that will increase </a:t>
            </a:r>
            <a:r>
              <a:rPr lang="en-US" dirty="0">
                <a:solidFill>
                  <a:srgbClr val="C00000"/>
                </a:solidFill>
                <a:ea typeface="Arial" charset="0"/>
                <a:cs typeface="Arial" panose="020B0604020202020204" pitchFamily="34" charset="0"/>
              </a:rPr>
              <a:t>employment</a:t>
            </a:r>
            <a:r>
              <a:rPr lang="en-US" dirty="0">
                <a:solidFill>
                  <a:srgbClr val="000000"/>
                </a:solidFill>
                <a:ea typeface="Arial" charset="0"/>
                <a:cs typeface="Arial" panose="020B0604020202020204" pitchFamily="34" charset="0"/>
              </a:rPr>
              <a:t> and economic </a:t>
            </a:r>
            <a:r>
              <a:rPr lang="en-US" dirty="0">
                <a:solidFill>
                  <a:srgbClr val="C00000"/>
                </a:solidFill>
                <a:ea typeface="Arial" charset="0"/>
                <a:cs typeface="Arial" panose="020B0604020202020204" pitchFamily="34" charset="0"/>
              </a:rPr>
              <a:t>growth</a:t>
            </a:r>
            <a:r>
              <a:rPr lang="en-US" dirty="0">
                <a:solidFill>
                  <a:srgbClr val="000000"/>
                </a:solidFill>
                <a:ea typeface="Arial" charset="0"/>
                <a:cs typeface="Arial" panose="020B0604020202020204" pitchFamily="34" charset="0"/>
              </a:rPr>
              <a:t>. It considers cutting back on </a:t>
            </a:r>
            <a:r>
              <a:rPr lang="en-US" dirty="0" err="1">
                <a:solidFill>
                  <a:srgbClr val="000000"/>
                </a:solidFill>
                <a:ea typeface="Arial" charset="0"/>
                <a:cs typeface="Arial" panose="020B0604020202020204" pitchFamily="34" charset="0"/>
              </a:rPr>
              <a:t>SureStart</a:t>
            </a:r>
            <a:r>
              <a:rPr lang="en-US" dirty="0">
                <a:solidFill>
                  <a:srgbClr val="000000"/>
                </a:solidFill>
                <a:ea typeface="Arial" charset="0"/>
                <a:cs typeface="Arial" panose="020B0604020202020204" pitchFamily="34" charset="0"/>
              </a:rPr>
              <a:t> centres (public nurseries for children under 4) saving £5 billion a year. These funds are then spent on </a:t>
            </a:r>
            <a:r>
              <a:rPr lang="en-US" dirty="0">
                <a:ea typeface="Arial" charset="0"/>
                <a:cs typeface="Arial" panose="020B0604020202020204" pitchFamily="34" charset="0"/>
              </a:rPr>
              <a:t>transportation infrastructure</a:t>
            </a:r>
            <a:r>
              <a:rPr lang="en-US" dirty="0">
                <a:solidFill>
                  <a:srgbClr val="FF0000"/>
                </a:solidFill>
                <a:ea typeface="Arial" charset="0"/>
                <a:cs typeface="Arial" panose="020B0604020202020204" pitchFamily="34" charset="0"/>
              </a:rPr>
              <a:t> </a:t>
            </a:r>
            <a:r>
              <a:rPr lang="en-US" dirty="0">
                <a:solidFill>
                  <a:srgbClr val="000000"/>
                </a:solidFill>
                <a:ea typeface="Arial" charset="0"/>
                <a:cs typeface="Arial" panose="020B0604020202020204" pitchFamily="34" charset="0"/>
              </a:rPr>
              <a:t>that will complement and increase private sector investment. </a:t>
            </a:r>
          </a:p>
          <a:p>
            <a:pPr>
              <a:lnSpc>
                <a:spcPct val="100000"/>
              </a:lnSpc>
              <a:spcBef>
                <a:spcPts val="0"/>
              </a:spcBef>
            </a:pPr>
            <a:endParaRPr lang="en-US" dirty="0">
              <a:solidFill>
                <a:srgbClr val="000000"/>
              </a:solidFill>
              <a:ea typeface="Arial" charset="0"/>
              <a:cs typeface="Arial" panose="020B0604020202020204" pitchFamily="34" charset="0"/>
            </a:endParaRPr>
          </a:p>
          <a:p>
            <a:pPr>
              <a:lnSpc>
                <a:spcPct val="100000"/>
              </a:lnSpc>
              <a:spcBef>
                <a:spcPts val="0"/>
              </a:spcBef>
            </a:pPr>
            <a:r>
              <a:rPr lang="en-US" i="1" dirty="0">
                <a:solidFill>
                  <a:srgbClr val="C00000"/>
                </a:solidFill>
                <a:ea typeface="Arial" charset="0"/>
                <a:cs typeface="Arial" panose="020B0604020202020204" pitchFamily="34" charset="0"/>
              </a:rPr>
              <a:t>How do you think this would affect overall employment, female employment, and economic growth?</a:t>
            </a: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310696" y="677334"/>
            <a:ext cx="8204654"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600" dirty="0">
                <a:ea typeface="Arial" charset="0"/>
                <a:cs typeface="Arial" panose="020B0604020202020204" pitchFamily="34" charset="0"/>
              </a:rPr>
              <a:t>A hypothetical scenario …</a:t>
            </a:r>
          </a:p>
        </p:txBody>
      </p:sp>
    </p:spTree>
    <p:extLst>
      <p:ext uri="{BB962C8B-B14F-4D97-AF65-F5344CB8AC3E}">
        <p14:creationId xmlns:p14="http://schemas.microsoft.com/office/powerpoint/2010/main" val="219314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4" name="Text Placeholder 1">
            <a:extLst>
              <a:ext uri="{FF2B5EF4-FFF2-40B4-BE49-F238E27FC236}">
                <a16:creationId xmlns:a16="http://schemas.microsoft.com/office/drawing/2014/main" id="{A69220C4-FCA4-4860-A891-71F3024295E8}"/>
              </a:ext>
            </a:extLst>
          </p:cNvPr>
          <p:cNvSpPr txBox="1">
            <a:spLocks/>
          </p:cNvSpPr>
          <p:nvPr/>
        </p:nvSpPr>
        <p:spPr>
          <a:xfrm>
            <a:off x="310696" y="691228"/>
            <a:ext cx="5363546"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i="1" dirty="0">
                <a:ea typeface="Arial" charset="0"/>
                <a:cs typeface="Arial" charset="0"/>
              </a:rPr>
              <a:t>II. National income accounting</a:t>
            </a:r>
            <a:endParaRPr lang="en-US" sz="1200" b="1" i="1" dirty="0">
              <a:ea typeface="Arial" charset="0"/>
              <a:cs typeface="Arial" charset="0"/>
            </a:endParaRP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599303" y="1411871"/>
            <a:ext cx="7945394" cy="51001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dirty="0">
                <a:solidFill>
                  <a:srgbClr val="C00000"/>
                </a:solidFill>
                <a:ea typeface="Arial" charset="0"/>
                <a:cs typeface="Arial" panose="020B0604020202020204" pitchFamily="34" charset="0"/>
              </a:rPr>
              <a:t>Addresses invisibility of unpaid care work in national income accounting</a:t>
            </a:r>
          </a:p>
          <a:p>
            <a:pPr marL="742950" lvl="1" indent="-285750">
              <a:lnSpc>
                <a:spcPct val="100000"/>
              </a:lnSpc>
              <a:spcBef>
                <a:spcPts val="600"/>
              </a:spcBef>
              <a:spcAft>
                <a:spcPts val="1200"/>
              </a:spcAft>
            </a:pPr>
            <a:r>
              <a:rPr lang="en-US" dirty="0">
                <a:ea typeface="Arial" charset="0"/>
                <a:cs typeface="Arial" panose="020B0604020202020204" pitchFamily="34" charset="0"/>
              </a:rPr>
              <a:t>Ignoring the value of unpaid work (as does GDP) misrepresents growth—misleading metric for policy choice</a:t>
            </a:r>
          </a:p>
          <a:p>
            <a:pPr marL="1200150" lvl="2" indent="-285750">
              <a:lnSpc>
                <a:spcPct val="100000"/>
              </a:lnSpc>
              <a:spcBef>
                <a:spcPts val="600"/>
              </a:spcBef>
              <a:spcAft>
                <a:spcPts val="1200"/>
              </a:spcAft>
            </a:pPr>
            <a:r>
              <a:rPr lang="en-US" dirty="0">
                <a:ea typeface="Arial" charset="0"/>
                <a:cs typeface="Arial" panose="020B0604020202020204" pitchFamily="34" charset="0"/>
              </a:rPr>
              <a:t>E.g., overestimating production gains when women increase their labor force participation</a:t>
            </a:r>
          </a:p>
          <a:p>
            <a:pPr marL="742950" lvl="1" indent="-285750">
              <a:lnSpc>
                <a:spcPct val="100000"/>
              </a:lnSpc>
              <a:spcBef>
                <a:spcPts val="600"/>
              </a:spcBef>
              <a:spcAft>
                <a:spcPts val="1200"/>
              </a:spcAft>
            </a:pPr>
            <a:r>
              <a:rPr lang="en-US" dirty="0">
                <a:ea typeface="Arial" charset="0"/>
                <a:cs typeface="Arial" panose="020B0604020202020204" pitchFamily="34" charset="0"/>
              </a:rPr>
              <a:t>Recent SNA revisions include unpaid production of goods but not services.</a:t>
            </a:r>
          </a:p>
          <a:p>
            <a:pPr marL="742950" lvl="1" indent="-285750">
              <a:lnSpc>
                <a:spcPct val="100000"/>
              </a:lnSpc>
              <a:spcBef>
                <a:spcPts val="600"/>
              </a:spcBef>
              <a:spcAft>
                <a:spcPts val="1200"/>
              </a:spcAft>
            </a:pPr>
            <a:r>
              <a:rPr lang="en-US" i="1" dirty="0">
                <a:ea typeface="Arial" charset="0"/>
                <a:cs typeface="Arial" panose="020B0604020202020204" pitchFamily="34" charset="0"/>
              </a:rPr>
              <a:t>Satellite accounts for household production now common.</a:t>
            </a:r>
          </a:p>
          <a:p>
            <a:pPr marL="285750" indent="-285750">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spcAft>
                <a:spcPts val="1200"/>
              </a:spcAft>
            </a:pPr>
            <a:endParaRPr lang="en-US" b="1" dirty="0">
              <a:ea typeface="Arial" charset="0"/>
              <a:cs typeface="Arial" panose="020B0604020202020204" pitchFamily="34" charset="0"/>
            </a:endParaRPr>
          </a:p>
        </p:txBody>
      </p:sp>
    </p:spTree>
    <p:extLst>
      <p:ext uri="{BB962C8B-B14F-4D97-AF65-F5344CB8AC3E}">
        <p14:creationId xmlns:p14="http://schemas.microsoft.com/office/powerpoint/2010/main" val="207891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4" name="Text Placeholder 1">
            <a:extLst>
              <a:ext uri="{FF2B5EF4-FFF2-40B4-BE49-F238E27FC236}">
                <a16:creationId xmlns:a16="http://schemas.microsoft.com/office/drawing/2014/main" id="{A69220C4-FCA4-4860-A891-71F3024295E8}"/>
              </a:ext>
            </a:extLst>
          </p:cNvPr>
          <p:cNvSpPr txBox="1">
            <a:spLocks/>
          </p:cNvSpPr>
          <p:nvPr/>
        </p:nvSpPr>
        <p:spPr>
          <a:xfrm>
            <a:off x="310695" y="691228"/>
            <a:ext cx="6251469"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i="1" dirty="0">
                <a:ea typeface="Arial" charset="0"/>
                <a:cs typeface="Arial" charset="0"/>
              </a:rPr>
              <a:t>III. Modelling care</a:t>
            </a:r>
            <a:endParaRPr lang="en-US" sz="1200" b="1" i="1" dirty="0">
              <a:ea typeface="Arial" charset="0"/>
              <a:cs typeface="Arial" charset="0"/>
            </a:endParaRP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1446265" y="1701446"/>
            <a:ext cx="6251469" cy="40342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dirty="0">
                <a:solidFill>
                  <a:srgbClr val="C00000"/>
                </a:solidFill>
                <a:ea typeface="Arial" charset="0"/>
                <a:cs typeface="Arial" panose="020B0604020202020204" pitchFamily="34" charset="0"/>
              </a:rPr>
              <a:t>Integrates care into macroeconomic models</a:t>
            </a:r>
          </a:p>
          <a:p>
            <a:pPr marL="742950" lvl="1" indent="-285750">
              <a:lnSpc>
                <a:spcPct val="100000"/>
              </a:lnSpc>
              <a:spcBef>
                <a:spcPts val="600"/>
              </a:spcBef>
              <a:spcAft>
                <a:spcPts val="1200"/>
              </a:spcAft>
            </a:pPr>
            <a:r>
              <a:rPr lang="en-US" dirty="0">
                <a:ea typeface="Arial" charset="0"/>
                <a:cs typeface="Arial" panose="020B0604020202020204" pitchFamily="34" charset="0"/>
              </a:rPr>
              <a:t>Care (also called social reproduction) is central to economic structures and processes, especially through role in the production and maintenance of the labor force</a:t>
            </a:r>
          </a:p>
          <a:p>
            <a:pPr marL="742950" lvl="1" indent="-285750">
              <a:lnSpc>
                <a:spcPct val="100000"/>
              </a:lnSpc>
              <a:spcBef>
                <a:spcPts val="600"/>
              </a:spcBef>
              <a:spcAft>
                <a:spcPts val="1200"/>
              </a:spcAft>
            </a:pPr>
            <a:r>
              <a:rPr lang="en-US" dirty="0">
                <a:ea typeface="Arial" charset="0"/>
                <a:cs typeface="Arial" panose="020B0604020202020204" pitchFamily="34" charset="0"/>
              </a:rPr>
              <a:t>In practice, integrating gender relations and the care sector into </a:t>
            </a:r>
            <a:r>
              <a:rPr lang="en-US" dirty="0">
                <a:solidFill>
                  <a:srgbClr val="C00000"/>
                </a:solidFill>
                <a:ea typeface="Arial" charset="0"/>
                <a:cs typeface="Arial" panose="020B0604020202020204" pitchFamily="34" charset="0"/>
              </a:rPr>
              <a:t>post-Keynesian</a:t>
            </a:r>
            <a:r>
              <a:rPr lang="en-US" dirty="0">
                <a:solidFill>
                  <a:srgbClr val="FF0000"/>
                </a:solidFill>
                <a:ea typeface="Arial" charset="0"/>
                <a:cs typeface="Arial" panose="020B0604020202020204" pitchFamily="34" charset="0"/>
              </a:rPr>
              <a:t> </a:t>
            </a:r>
            <a:r>
              <a:rPr lang="en-US" dirty="0">
                <a:ea typeface="Arial" charset="0"/>
                <a:cs typeface="Arial" panose="020B0604020202020204" pitchFamily="34" charset="0"/>
              </a:rPr>
              <a:t>models</a:t>
            </a: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spcAft>
                <a:spcPts val="1200"/>
              </a:spcAft>
            </a:pPr>
            <a:endParaRPr lang="en-US" b="1" dirty="0">
              <a:ea typeface="Arial" charset="0"/>
              <a:cs typeface="Arial" panose="020B0604020202020204" pitchFamily="34" charset="0"/>
            </a:endParaRPr>
          </a:p>
        </p:txBody>
      </p:sp>
    </p:spTree>
    <p:extLst>
      <p:ext uri="{BB962C8B-B14F-4D97-AF65-F5344CB8AC3E}">
        <p14:creationId xmlns:p14="http://schemas.microsoft.com/office/powerpoint/2010/main" val="389547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736192" y="1482054"/>
            <a:ext cx="7558051" cy="5078234"/>
          </a:xfrm>
          <a:ln w="38100">
            <a:noFill/>
          </a:ln>
        </p:spPr>
        <p:txBody>
          <a:bodyPr lIns="365760" tIns="365760" rIns="365760" bIns="365760"/>
          <a:lstStyle/>
          <a:p>
            <a:pPr marL="457200" indent="-457200">
              <a:lnSpc>
                <a:spcPct val="100000"/>
              </a:lnSpc>
              <a:spcBef>
                <a:spcPts val="600"/>
              </a:spcBef>
              <a:spcAft>
                <a:spcPts val="1200"/>
              </a:spcAft>
              <a:buFont typeface="+mj-lt"/>
              <a:buAutoNum type="arabicPeriod"/>
            </a:pPr>
            <a:r>
              <a:rPr lang="en-US" sz="2400" dirty="0">
                <a:ea typeface="Arial" charset="0"/>
                <a:cs typeface="Arial" panose="020B0604020202020204" pitchFamily="34" charset="0"/>
              </a:rPr>
              <a:t>Economic activity includes market/paid work </a:t>
            </a:r>
            <a:r>
              <a:rPr lang="en-US" sz="2400" i="1" dirty="0">
                <a:ea typeface="Arial" charset="0"/>
                <a:cs typeface="Arial" panose="020B0604020202020204" pitchFamily="34" charset="0"/>
              </a:rPr>
              <a:t>and</a:t>
            </a:r>
            <a:r>
              <a:rPr lang="en-US" sz="2400" dirty="0">
                <a:ea typeface="Arial" charset="0"/>
                <a:cs typeface="Arial" panose="020B0604020202020204" pitchFamily="34" charset="0"/>
              </a:rPr>
              <a:t> </a:t>
            </a:r>
            <a:r>
              <a:rPr lang="en-US" sz="2400" dirty="0">
                <a:solidFill>
                  <a:srgbClr val="C00000"/>
                </a:solidFill>
                <a:ea typeface="Arial" charset="0"/>
                <a:cs typeface="Arial" panose="020B0604020202020204" pitchFamily="34" charset="0"/>
              </a:rPr>
              <a:t>unpaid work </a:t>
            </a:r>
          </a:p>
          <a:p>
            <a:pPr marL="457200" indent="-457200">
              <a:lnSpc>
                <a:spcPct val="100000"/>
              </a:lnSpc>
              <a:spcBef>
                <a:spcPts val="600"/>
              </a:spcBef>
              <a:spcAft>
                <a:spcPts val="1200"/>
              </a:spcAft>
              <a:buFont typeface="+mj-lt"/>
              <a:buAutoNum type="arabicPeriod"/>
            </a:pPr>
            <a:r>
              <a:rPr lang="en-US" sz="2400" i="1" dirty="0">
                <a:ea typeface="Arial" charset="0"/>
                <a:cs typeface="Arial" panose="020B0604020202020204" pitchFamily="34" charset="0"/>
              </a:rPr>
              <a:t>Interaction</a:t>
            </a:r>
            <a:r>
              <a:rPr lang="en-US" sz="2400" dirty="0">
                <a:ea typeface="Arial" charset="0"/>
                <a:cs typeface="Arial" panose="020B0604020202020204" pitchFamily="34" charset="0"/>
              </a:rPr>
              <a:t> between </a:t>
            </a:r>
            <a:r>
              <a:rPr lang="en-US" sz="2400" dirty="0">
                <a:solidFill>
                  <a:srgbClr val="C00000"/>
                </a:solidFill>
                <a:ea typeface="Arial" charset="0"/>
                <a:cs typeface="Arial" panose="020B0604020202020204" pitchFamily="34" charset="0"/>
              </a:rPr>
              <a:t>individual preferences</a:t>
            </a:r>
            <a:r>
              <a:rPr lang="en-US" sz="2400" dirty="0">
                <a:solidFill>
                  <a:srgbClr val="FF0000"/>
                </a:solidFill>
                <a:ea typeface="Arial" charset="0"/>
                <a:cs typeface="Arial" panose="020B0604020202020204" pitchFamily="34" charset="0"/>
              </a:rPr>
              <a:t> </a:t>
            </a:r>
            <a:r>
              <a:rPr lang="en-US" sz="2400" dirty="0">
                <a:ea typeface="Arial" charset="0"/>
                <a:cs typeface="Arial" panose="020B0604020202020204" pitchFamily="34" charset="0"/>
              </a:rPr>
              <a:t>and </a:t>
            </a:r>
            <a:r>
              <a:rPr lang="en-US" sz="2400" dirty="0">
                <a:solidFill>
                  <a:srgbClr val="C00000"/>
                </a:solidFill>
                <a:ea typeface="Arial" charset="0"/>
                <a:cs typeface="Arial" panose="020B0604020202020204" pitchFamily="34" charset="0"/>
              </a:rPr>
              <a:t>behavior,</a:t>
            </a:r>
            <a:r>
              <a:rPr lang="en-US" sz="2400" dirty="0">
                <a:solidFill>
                  <a:srgbClr val="FF0000"/>
                </a:solidFill>
                <a:ea typeface="Arial" charset="0"/>
                <a:cs typeface="Arial" panose="020B0604020202020204" pitchFamily="34" charset="0"/>
              </a:rPr>
              <a:t> </a:t>
            </a:r>
            <a:r>
              <a:rPr lang="en-US" sz="2400" dirty="0">
                <a:solidFill>
                  <a:srgbClr val="C00000"/>
                </a:solidFill>
                <a:ea typeface="Arial" charset="0"/>
                <a:cs typeface="Arial" panose="020B0604020202020204" pitchFamily="34" charset="0"/>
              </a:rPr>
              <a:t>social norms, </a:t>
            </a:r>
            <a:r>
              <a:rPr lang="en-US" sz="2400" dirty="0">
                <a:ea typeface="Arial" charset="0"/>
                <a:cs typeface="Arial" panose="020B0604020202020204" pitchFamily="34" charset="0"/>
              </a:rPr>
              <a:t>and</a:t>
            </a:r>
            <a:r>
              <a:rPr lang="en-US" sz="2400" dirty="0">
                <a:solidFill>
                  <a:srgbClr val="FF0000"/>
                </a:solidFill>
                <a:ea typeface="Arial" charset="0"/>
                <a:cs typeface="Arial" panose="020B0604020202020204" pitchFamily="34" charset="0"/>
              </a:rPr>
              <a:t> </a:t>
            </a:r>
            <a:r>
              <a:rPr lang="en-US" sz="2400" dirty="0">
                <a:solidFill>
                  <a:srgbClr val="C00000"/>
                </a:solidFill>
                <a:ea typeface="Arial" charset="0"/>
                <a:cs typeface="Arial" panose="020B0604020202020204" pitchFamily="34" charset="0"/>
              </a:rPr>
              <a:t>policies</a:t>
            </a:r>
          </a:p>
          <a:p>
            <a:pPr marL="457200" indent="-457200">
              <a:lnSpc>
                <a:spcPct val="100000"/>
              </a:lnSpc>
              <a:spcBef>
                <a:spcPts val="600"/>
              </a:spcBef>
              <a:spcAft>
                <a:spcPts val="1200"/>
              </a:spcAft>
              <a:buFont typeface="+mj-lt"/>
              <a:buAutoNum type="arabicPeriod"/>
            </a:pPr>
            <a:r>
              <a:rPr lang="en-US" sz="2400" dirty="0">
                <a:ea typeface="Arial" charset="0"/>
                <a:cs typeface="Arial" panose="020B0604020202020204" pitchFamily="34" charset="0"/>
              </a:rPr>
              <a:t>Economic outcomes &amp; processes shaped by </a:t>
            </a:r>
            <a:r>
              <a:rPr lang="en-US" sz="2400" dirty="0">
                <a:solidFill>
                  <a:srgbClr val="C00000"/>
                </a:solidFill>
                <a:ea typeface="Arial" charset="0"/>
                <a:cs typeface="Arial" panose="020B0604020202020204" pitchFamily="34" charset="0"/>
              </a:rPr>
              <a:t>gender</a:t>
            </a:r>
            <a:r>
              <a:rPr lang="en-US" sz="2400" dirty="0">
                <a:ea typeface="Arial" charset="0"/>
                <a:cs typeface="Arial" panose="020B0604020202020204" pitchFamily="34" charset="0"/>
              </a:rPr>
              <a:t>, which intersects with </a:t>
            </a:r>
            <a:r>
              <a:rPr lang="en-US" sz="2400" dirty="0">
                <a:solidFill>
                  <a:srgbClr val="C00000"/>
                </a:solidFill>
                <a:ea typeface="Arial" charset="0"/>
                <a:cs typeface="Arial" panose="020B0604020202020204" pitchFamily="34" charset="0"/>
              </a:rPr>
              <a:t>other</a:t>
            </a:r>
            <a:r>
              <a:rPr lang="en-US" sz="2400" b="1" dirty="0">
                <a:solidFill>
                  <a:srgbClr val="C00000"/>
                </a:solidFill>
                <a:ea typeface="Arial" charset="0"/>
                <a:cs typeface="Arial" panose="020B0604020202020204" pitchFamily="34" charset="0"/>
              </a:rPr>
              <a:t> </a:t>
            </a:r>
            <a:r>
              <a:rPr lang="en-US" sz="2400" dirty="0">
                <a:ea typeface="Arial" charset="0"/>
                <a:cs typeface="Arial" panose="020B0604020202020204" pitchFamily="34" charset="0"/>
              </a:rPr>
              <a:t>social identities </a:t>
            </a:r>
          </a:p>
          <a:p>
            <a:pPr marL="457200" indent="-457200">
              <a:lnSpc>
                <a:spcPct val="100000"/>
              </a:lnSpc>
              <a:spcBef>
                <a:spcPts val="600"/>
              </a:spcBef>
              <a:spcAft>
                <a:spcPts val="1200"/>
              </a:spcAft>
              <a:buFont typeface="+mj-lt"/>
              <a:buAutoNum type="arabicPeriod"/>
            </a:pPr>
            <a:r>
              <a:rPr lang="en-US" sz="2400" dirty="0">
                <a:solidFill>
                  <a:srgbClr val="C00000"/>
                </a:solidFill>
                <a:ea typeface="Arial" charset="0"/>
                <a:cs typeface="Arial" panose="020B0604020202020204" pitchFamily="34" charset="0"/>
              </a:rPr>
              <a:t>Human well-being </a:t>
            </a:r>
            <a:r>
              <a:rPr lang="en-US" sz="2400" dirty="0">
                <a:ea typeface="Arial" charset="0"/>
                <a:cs typeface="Arial" panose="020B0604020202020204" pitchFamily="34" charset="0"/>
              </a:rPr>
              <a:t>(not income) the yardstick of economic success</a:t>
            </a:r>
          </a:p>
          <a:p>
            <a:pPr marL="457200" indent="-457200">
              <a:lnSpc>
                <a:spcPct val="100000"/>
              </a:lnSpc>
              <a:spcBef>
                <a:spcPts val="600"/>
              </a:spcBef>
              <a:spcAft>
                <a:spcPts val="1200"/>
              </a:spcAft>
              <a:buFont typeface="+mj-lt"/>
              <a:buAutoNum type="arabicPeriod"/>
            </a:pPr>
            <a:r>
              <a:rPr lang="en-US" sz="2400" dirty="0">
                <a:solidFill>
                  <a:srgbClr val="C00000"/>
                </a:solidFill>
                <a:ea typeface="Arial" charset="0"/>
                <a:cs typeface="Arial" panose="020B0604020202020204" pitchFamily="34" charset="0"/>
              </a:rPr>
              <a:t>Pluralism</a:t>
            </a:r>
            <a:r>
              <a:rPr lang="en-US" sz="2400" dirty="0">
                <a:ea typeface="Arial" charset="0"/>
                <a:cs typeface="Arial" panose="020B0604020202020204" pitchFamily="34" charset="0"/>
              </a:rPr>
              <a:t> in methods and models</a:t>
            </a:r>
          </a:p>
          <a:p>
            <a:pPr marL="457200" indent="-457200">
              <a:lnSpc>
                <a:spcPct val="100000"/>
              </a:lnSpc>
              <a:spcBef>
                <a:spcPts val="600"/>
              </a:spcBef>
              <a:buFont typeface="+mj-lt"/>
              <a:buAutoNum type="arabicPeriod"/>
            </a:pPr>
            <a:endParaRPr lang="en-US" sz="2400" dirty="0">
              <a:ea typeface="Arial" charset="0"/>
              <a:cs typeface="Arial" panose="020B0604020202020204" pitchFamily="34" charset="0"/>
            </a:endParaRPr>
          </a:p>
          <a:p>
            <a:pPr marL="457200" indent="-457200">
              <a:lnSpc>
                <a:spcPct val="100000"/>
              </a:lnSpc>
              <a:spcBef>
                <a:spcPts val="600"/>
              </a:spcBef>
              <a:buFont typeface="+mj-lt"/>
              <a:buAutoNum type="arabicPeriod"/>
            </a:pPr>
            <a:endParaRPr lang="en-US" sz="2400" dirty="0">
              <a:ea typeface="Arial" charset="0"/>
              <a:cs typeface="Arial" panose="020B0604020202020204" pitchFamily="34" charset="0"/>
            </a:endParaRPr>
          </a:p>
          <a:p>
            <a:pPr marL="457200" indent="-457200">
              <a:lnSpc>
                <a:spcPct val="100000"/>
              </a:lnSpc>
              <a:spcBef>
                <a:spcPts val="600"/>
              </a:spcBef>
              <a:buFont typeface="+mj-lt"/>
              <a:buAutoNum type="arabicPeriod"/>
            </a:pPr>
            <a:endParaRPr lang="en-US" sz="2400" dirty="0">
              <a:ea typeface="Arial" charset="0"/>
              <a:cs typeface="Arial" panose="020B0604020202020204" pitchFamily="34" charset="0"/>
            </a:endParaRPr>
          </a:p>
          <a:p>
            <a:pPr marL="457200" indent="-457200">
              <a:lnSpc>
                <a:spcPct val="100000"/>
              </a:lnSpc>
              <a:spcBef>
                <a:spcPts val="600"/>
              </a:spcBef>
              <a:buFont typeface="+mj-lt"/>
              <a:buAutoNum type="arabicPeriod"/>
            </a:pPr>
            <a:endParaRPr lang="en-US" sz="2400" dirty="0">
              <a:ea typeface="Arial" charset="0"/>
              <a:cs typeface="Arial" panose="020B0604020202020204" pitchFamily="34" charset="0"/>
            </a:endParaRPr>
          </a:p>
          <a:p>
            <a:pPr marL="342900" indent="-342900">
              <a:buFont typeface="+mj-lt"/>
              <a:buAutoNum type="arabicPeriod"/>
            </a:pPr>
            <a:endParaRPr lang="en-US" sz="1600" b="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412891" y="540199"/>
            <a:ext cx="8204654"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600" i="1" dirty="0">
                <a:ea typeface="Arial" charset="0"/>
                <a:cs typeface="Arial" panose="020B0604020202020204" pitchFamily="34" charset="0"/>
              </a:rPr>
              <a:t>Starting points</a:t>
            </a:r>
          </a:p>
        </p:txBody>
      </p:sp>
    </p:spTree>
    <p:extLst>
      <p:ext uri="{BB962C8B-B14F-4D97-AF65-F5344CB8AC3E}">
        <p14:creationId xmlns:p14="http://schemas.microsoft.com/office/powerpoint/2010/main" val="29821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4" name="Text Placeholder 1">
            <a:extLst>
              <a:ext uri="{FF2B5EF4-FFF2-40B4-BE49-F238E27FC236}">
                <a16:creationId xmlns:a16="http://schemas.microsoft.com/office/drawing/2014/main" id="{A69220C4-FCA4-4860-A891-71F3024295E8}"/>
              </a:ext>
            </a:extLst>
          </p:cNvPr>
          <p:cNvSpPr txBox="1">
            <a:spLocks/>
          </p:cNvSpPr>
          <p:nvPr/>
        </p:nvSpPr>
        <p:spPr>
          <a:xfrm>
            <a:off x="310695" y="691228"/>
            <a:ext cx="6228327"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dirty="0">
                <a:ea typeface="Arial" charset="0"/>
                <a:cs typeface="Arial" charset="0"/>
              </a:rPr>
              <a:t>An example: Braunstein et al. (2011)</a:t>
            </a:r>
            <a:endParaRPr lang="en-US" b="1" dirty="0">
              <a:ea typeface="Arial" charset="0"/>
              <a:cs typeface="Arial" charset="0"/>
            </a:endParaRP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935916" y="1497176"/>
            <a:ext cx="7579434" cy="50757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2400" i="1" dirty="0">
                <a:ea typeface="Arial" charset="0"/>
                <a:cs typeface="Arial" panose="020B0604020202020204" pitchFamily="34" charset="0"/>
              </a:rPr>
              <a:t>How do rising market participation and wages for women interact with economic growth?</a:t>
            </a:r>
          </a:p>
          <a:p>
            <a:pPr marL="0" indent="0">
              <a:lnSpc>
                <a:spcPct val="100000"/>
              </a:lnSpc>
              <a:spcBef>
                <a:spcPts val="600"/>
              </a:spcBef>
              <a:spcAft>
                <a:spcPts val="1200"/>
              </a:spcAft>
              <a:buNone/>
            </a:pPr>
            <a:r>
              <a:rPr lang="en-US" sz="2400" dirty="0">
                <a:ea typeface="Arial" charset="0"/>
                <a:cs typeface="Arial" panose="020B0604020202020204" pitchFamily="34" charset="0"/>
              </a:rPr>
              <a:t>It depends on:</a:t>
            </a:r>
          </a:p>
          <a:p>
            <a:pPr>
              <a:lnSpc>
                <a:spcPct val="100000"/>
              </a:lnSpc>
              <a:spcBef>
                <a:spcPts val="600"/>
              </a:spcBef>
              <a:spcAft>
                <a:spcPts val="1200"/>
              </a:spcAft>
            </a:pPr>
            <a:r>
              <a:rPr lang="en-US" sz="2400" dirty="0">
                <a:ea typeface="Arial" charset="0"/>
                <a:cs typeface="Arial" panose="020B0604020202020204" pitchFamily="34" charset="0"/>
              </a:rPr>
              <a:t>how the </a:t>
            </a:r>
            <a:r>
              <a:rPr lang="en-US" sz="2400" dirty="0">
                <a:solidFill>
                  <a:srgbClr val="C00000"/>
                </a:solidFill>
                <a:ea typeface="Arial" charset="0"/>
                <a:cs typeface="Arial" panose="020B0604020202020204" pitchFamily="34" charset="0"/>
              </a:rPr>
              <a:t>income distribution</a:t>
            </a:r>
            <a:r>
              <a:rPr lang="en-US" sz="2400" dirty="0">
                <a:solidFill>
                  <a:srgbClr val="FF0000"/>
                </a:solidFill>
                <a:ea typeface="Arial" charset="0"/>
                <a:cs typeface="Arial" panose="020B0604020202020204" pitchFamily="34" charset="0"/>
              </a:rPr>
              <a:t> </a:t>
            </a:r>
            <a:r>
              <a:rPr lang="en-US" sz="2400" dirty="0">
                <a:ea typeface="Arial" charset="0"/>
                <a:cs typeface="Arial" panose="020B0604020202020204" pitchFamily="34" charset="0"/>
              </a:rPr>
              <a:t>influences aggregate demand</a:t>
            </a:r>
          </a:p>
          <a:p>
            <a:pPr>
              <a:lnSpc>
                <a:spcPct val="100000"/>
              </a:lnSpc>
              <a:spcBef>
                <a:spcPts val="600"/>
              </a:spcBef>
              <a:spcAft>
                <a:spcPts val="1200"/>
              </a:spcAft>
            </a:pPr>
            <a:r>
              <a:rPr lang="en-US" sz="2400" dirty="0">
                <a:ea typeface="Arial" charset="0"/>
                <a:cs typeface="Arial" panose="020B0604020202020204" pitchFamily="34" charset="0"/>
              </a:rPr>
              <a:t>whether women’s rising market participation accompanied by </a:t>
            </a:r>
            <a:r>
              <a:rPr lang="en-US" sz="2400" dirty="0">
                <a:solidFill>
                  <a:srgbClr val="C00000"/>
                </a:solidFill>
                <a:ea typeface="Arial" charset="0"/>
                <a:cs typeface="Arial" panose="020B0604020202020204" pitchFamily="34" charset="0"/>
              </a:rPr>
              <a:t>greater sharing of unpaid work</a:t>
            </a:r>
          </a:p>
          <a:p>
            <a:pPr lvl="1">
              <a:lnSpc>
                <a:spcPct val="100000"/>
              </a:lnSpc>
              <a:spcBef>
                <a:spcPts val="600"/>
              </a:spcBef>
              <a:spcAft>
                <a:spcPts val="1200"/>
              </a:spcAft>
            </a:pPr>
            <a:r>
              <a:rPr lang="en-US" dirty="0">
                <a:ea typeface="Arial" charset="0"/>
                <a:cs typeface="Arial" panose="020B0604020202020204" pitchFamily="34" charset="0"/>
              </a:rPr>
              <a:t>influences the production of </a:t>
            </a:r>
            <a:r>
              <a:rPr lang="en-US" dirty="0">
                <a:solidFill>
                  <a:srgbClr val="C00000"/>
                </a:solidFill>
                <a:ea typeface="Arial" charset="0"/>
                <a:cs typeface="Arial" panose="020B0604020202020204" pitchFamily="34" charset="0"/>
              </a:rPr>
              <a:t>human capital</a:t>
            </a:r>
            <a:r>
              <a:rPr lang="en-US" dirty="0">
                <a:solidFill>
                  <a:srgbClr val="FF0000"/>
                </a:solidFill>
                <a:ea typeface="Arial" charset="0"/>
                <a:cs typeface="Arial" panose="020B0604020202020204" pitchFamily="34" charset="0"/>
              </a:rPr>
              <a:t> </a:t>
            </a:r>
          </a:p>
          <a:p>
            <a:pPr lvl="1">
              <a:lnSpc>
                <a:spcPct val="100000"/>
              </a:lnSpc>
              <a:spcBef>
                <a:spcPts val="600"/>
              </a:spcBef>
              <a:spcAft>
                <a:spcPts val="1200"/>
              </a:spcAft>
            </a:pPr>
            <a:r>
              <a:rPr lang="en-US" dirty="0">
                <a:ea typeface="Arial" charset="0"/>
                <a:cs typeface="Arial" panose="020B0604020202020204" pitchFamily="34" charset="0"/>
              </a:rPr>
              <a:t>human capital enhances long-run production capacities and hence growth</a:t>
            </a:r>
          </a:p>
          <a:p>
            <a:pPr>
              <a:lnSpc>
                <a:spcPct val="100000"/>
              </a:lnSpc>
              <a:spcBef>
                <a:spcPts val="600"/>
              </a:spcBef>
              <a:spcAft>
                <a:spcPts val="1200"/>
              </a:spcAft>
            </a:pPr>
            <a:endParaRPr lang="en-US" sz="2400" dirty="0">
              <a:ea typeface="Arial" charset="0"/>
              <a:cs typeface="Arial" panose="020B0604020202020204" pitchFamily="34" charset="0"/>
            </a:endParaRPr>
          </a:p>
          <a:p>
            <a:pPr>
              <a:lnSpc>
                <a:spcPct val="100000"/>
              </a:lnSpc>
              <a:spcBef>
                <a:spcPts val="600"/>
              </a:spcBef>
              <a:spcAft>
                <a:spcPts val="1200"/>
              </a:spcAft>
            </a:pPr>
            <a:endParaRPr lang="en-US" sz="2400" dirty="0">
              <a:ea typeface="Arial" charset="0"/>
              <a:cs typeface="Arial" panose="020B0604020202020204" pitchFamily="34" charset="0"/>
            </a:endParaRPr>
          </a:p>
          <a:p>
            <a:pPr>
              <a:spcAft>
                <a:spcPts val="1200"/>
              </a:spcAft>
            </a:pPr>
            <a:endParaRPr lang="en-US" sz="2400" b="1" dirty="0">
              <a:ea typeface="Arial" charset="0"/>
              <a:cs typeface="Arial" panose="020B0604020202020204" pitchFamily="34" charset="0"/>
            </a:endParaRPr>
          </a:p>
        </p:txBody>
      </p:sp>
    </p:spTree>
    <p:extLst>
      <p:ext uri="{BB962C8B-B14F-4D97-AF65-F5344CB8AC3E}">
        <p14:creationId xmlns:p14="http://schemas.microsoft.com/office/powerpoint/2010/main" val="244388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828339" y="1869829"/>
            <a:ext cx="7562626" cy="3811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600"/>
              </a:spcBef>
              <a:spcAft>
                <a:spcPts val="1200"/>
              </a:spcAft>
              <a:buNone/>
            </a:pPr>
            <a:r>
              <a:rPr lang="en-US" dirty="0">
                <a:ea typeface="Arial" charset="0"/>
                <a:cs typeface="Arial" panose="020B0604020202020204" pitchFamily="34" charset="0"/>
              </a:rPr>
              <a:t>Close links of feminist macroeconomics with post-Keynesian economics, but:</a:t>
            </a:r>
          </a:p>
          <a:p>
            <a:pPr marL="1257300" lvl="2" indent="-342900">
              <a:lnSpc>
                <a:spcPct val="100000"/>
              </a:lnSpc>
              <a:spcBef>
                <a:spcPts val="600"/>
              </a:spcBef>
              <a:spcAft>
                <a:spcPts val="1200"/>
              </a:spcAft>
              <a:buFont typeface="+mj-lt"/>
              <a:buAutoNum type="arabicPeriod"/>
            </a:pPr>
            <a:r>
              <a:rPr lang="en-US" sz="2400" dirty="0">
                <a:ea typeface="Arial" charset="0"/>
                <a:cs typeface="Arial" panose="020B0604020202020204" pitchFamily="34" charset="0"/>
              </a:rPr>
              <a:t>both </a:t>
            </a:r>
            <a:r>
              <a:rPr lang="en-US" sz="2400" dirty="0">
                <a:solidFill>
                  <a:srgbClr val="C00000"/>
                </a:solidFill>
                <a:ea typeface="Arial" charset="0"/>
                <a:cs typeface="Arial" panose="020B0604020202020204" pitchFamily="34" charset="0"/>
              </a:rPr>
              <a:t>class </a:t>
            </a:r>
            <a:r>
              <a:rPr lang="en-US" sz="2400" i="1" dirty="0">
                <a:ea typeface="Arial" charset="0"/>
                <a:cs typeface="Arial" panose="020B0604020202020204" pitchFamily="34" charset="0"/>
              </a:rPr>
              <a:t>and</a:t>
            </a:r>
            <a:r>
              <a:rPr lang="en-US" sz="2400" dirty="0">
                <a:solidFill>
                  <a:srgbClr val="FF0000"/>
                </a:solidFill>
                <a:ea typeface="Arial" charset="0"/>
                <a:cs typeface="Arial" panose="020B0604020202020204" pitchFamily="34" charset="0"/>
              </a:rPr>
              <a:t> </a:t>
            </a:r>
            <a:r>
              <a:rPr lang="en-US" sz="2400" dirty="0">
                <a:solidFill>
                  <a:srgbClr val="C00000"/>
                </a:solidFill>
                <a:ea typeface="Arial" charset="0"/>
                <a:cs typeface="Arial" panose="020B0604020202020204" pitchFamily="34" charset="0"/>
              </a:rPr>
              <a:t>gender relations </a:t>
            </a:r>
            <a:r>
              <a:rPr lang="en-US" sz="2400" dirty="0">
                <a:ea typeface="Arial" charset="0"/>
                <a:cs typeface="Arial" panose="020B0604020202020204" pitchFamily="34" charset="0"/>
              </a:rPr>
              <a:t>matter for effective demand, output, and growth</a:t>
            </a:r>
          </a:p>
          <a:p>
            <a:pPr marL="1257300" lvl="2" indent="-342900">
              <a:lnSpc>
                <a:spcPct val="100000"/>
              </a:lnSpc>
              <a:spcBef>
                <a:spcPts val="600"/>
              </a:spcBef>
              <a:spcAft>
                <a:spcPts val="1200"/>
              </a:spcAft>
              <a:buFont typeface="+mj-lt"/>
              <a:buAutoNum type="arabicPeriod"/>
            </a:pPr>
            <a:r>
              <a:rPr lang="en-US" sz="2400" dirty="0">
                <a:ea typeface="Arial" charset="0"/>
                <a:cs typeface="Arial" panose="020B0604020202020204" pitchFamily="34" charset="0"/>
              </a:rPr>
              <a:t>recognizes</a:t>
            </a:r>
            <a:r>
              <a:rPr lang="en-US" sz="2400" dirty="0">
                <a:solidFill>
                  <a:srgbClr val="FF0000"/>
                </a:solidFill>
                <a:ea typeface="Arial" charset="0"/>
                <a:cs typeface="Arial" panose="020B0604020202020204" pitchFamily="34" charset="0"/>
              </a:rPr>
              <a:t> </a:t>
            </a:r>
            <a:r>
              <a:rPr lang="en-US" sz="2400" dirty="0">
                <a:solidFill>
                  <a:srgbClr val="C00000"/>
                </a:solidFill>
                <a:ea typeface="Arial" charset="0"/>
                <a:cs typeface="Arial" panose="020B0604020202020204" pitchFamily="34" charset="0"/>
              </a:rPr>
              <a:t>supply-side constraints</a:t>
            </a:r>
            <a:r>
              <a:rPr lang="en-US" sz="2400" dirty="0">
                <a:solidFill>
                  <a:srgbClr val="FF0000"/>
                </a:solidFill>
                <a:ea typeface="Arial" charset="0"/>
                <a:cs typeface="Arial" panose="020B0604020202020204" pitchFamily="34" charset="0"/>
              </a:rPr>
              <a:t> </a:t>
            </a:r>
            <a:r>
              <a:rPr lang="en-US" sz="2400" dirty="0">
                <a:ea typeface="Arial" charset="0"/>
                <a:cs typeface="Arial" panose="020B0604020202020204" pitchFamily="34" charset="0"/>
              </a:rPr>
              <a:t>(via unpaid work and care) in addition to effective demand</a:t>
            </a:r>
          </a:p>
          <a:p>
            <a:pPr marL="1257300" lvl="2" indent="-342900">
              <a:lnSpc>
                <a:spcPct val="100000"/>
              </a:lnSpc>
              <a:spcBef>
                <a:spcPts val="600"/>
              </a:spcBef>
              <a:spcAft>
                <a:spcPts val="1200"/>
              </a:spcAft>
              <a:buFont typeface="+mj-lt"/>
              <a:buAutoNum type="arabicPeriod"/>
            </a:pPr>
            <a:r>
              <a:rPr lang="en-US" sz="2400" dirty="0">
                <a:ea typeface="Arial" charset="0"/>
                <a:cs typeface="Arial" panose="020B0604020202020204" pitchFamily="34" charset="0"/>
              </a:rPr>
              <a:t>economic growth is not the only </a:t>
            </a:r>
            <a:r>
              <a:rPr lang="en-US" sz="2400" dirty="0">
                <a:solidFill>
                  <a:srgbClr val="C00000"/>
                </a:solidFill>
                <a:ea typeface="Arial" charset="0"/>
                <a:cs typeface="Arial" panose="020B0604020202020204" pitchFamily="34" charset="0"/>
              </a:rPr>
              <a:t>metric</a:t>
            </a:r>
            <a:r>
              <a:rPr lang="en-US" sz="2400" dirty="0">
                <a:ea typeface="Arial" charset="0"/>
                <a:cs typeface="Arial" panose="020B0604020202020204" pitchFamily="34" charset="0"/>
              </a:rPr>
              <a:t> of assessing policy success—broader wellbeing matters</a:t>
            </a:r>
          </a:p>
          <a:p>
            <a:pPr marL="914400" lvl="2" indent="0">
              <a:lnSpc>
                <a:spcPct val="100000"/>
              </a:lnSpc>
              <a:spcBef>
                <a:spcPts val="600"/>
              </a:spcBef>
              <a:spcAft>
                <a:spcPts val="1200"/>
              </a:spcAft>
              <a:buNone/>
            </a:pPr>
            <a:endParaRPr lang="en-US" sz="2400" dirty="0">
              <a:solidFill>
                <a:srgbClr val="FF0000"/>
              </a:solidFill>
              <a:ea typeface="Arial" charset="0"/>
              <a:cs typeface="Arial" panose="020B0604020202020204" pitchFamily="34" charset="0"/>
            </a:endParaRPr>
          </a:p>
          <a:p>
            <a:pPr marL="800100" lvl="1" indent="-342900">
              <a:lnSpc>
                <a:spcPct val="100000"/>
              </a:lnSpc>
              <a:spcBef>
                <a:spcPts val="600"/>
              </a:spcBef>
              <a:spcAft>
                <a:spcPts val="1200"/>
              </a:spcAft>
              <a:buFont typeface="+mj-lt"/>
              <a:buAutoNum type="arabicPeriod"/>
            </a:pPr>
            <a:endParaRPr lang="en-US" sz="2800" dirty="0">
              <a:solidFill>
                <a:srgbClr val="FF0000"/>
              </a:solidFill>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spcAft>
                <a:spcPts val="1200"/>
              </a:spcAft>
            </a:pPr>
            <a:endParaRPr lang="en-US" b="1" dirty="0">
              <a:ea typeface="Arial" charset="0"/>
              <a:cs typeface="Arial" panose="020B0604020202020204" pitchFamily="34" charset="0"/>
            </a:endParaRPr>
          </a:p>
        </p:txBody>
      </p:sp>
    </p:spTree>
    <p:extLst>
      <p:ext uri="{BB962C8B-B14F-4D97-AF65-F5344CB8AC3E}">
        <p14:creationId xmlns:p14="http://schemas.microsoft.com/office/powerpoint/2010/main" val="419310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628650" y="1506070"/>
            <a:ext cx="7886700" cy="48839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600"/>
              </a:spcBef>
              <a:spcAft>
                <a:spcPts val="1200"/>
              </a:spcAft>
              <a:buNone/>
            </a:pPr>
            <a:r>
              <a:rPr lang="en-US" dirty="0"/>
              <a:t>“Human capital includes </a:t>
            </a:r>
            <a:r>
              <a:rPr lang="en-US" dirty="0">
                <a:solidFill>
                  <a:srgbClr val="C00000"/>
                </a:solidFill>
              </a:rPr>
              <a:t>education</a:t>
            </a:r>
            <a:r>
              <a:rPr lang="en-US" dirty="0"/>
              <a:t>, training, </a:t>
            </a:r>
            <a:r>
              <a:rPr lang="en-US" dirty="0">
                <a:solidFill>
                  <a:srgbClr val="C00000"/>
                </a:solidFill>
              </a:rPr>
              <a:t>medical care</a:t>
            </a:r>
            <a:r>
              <a:rPr lang="en-US" dirty="0"/>
              <a:t>, and other additions to knowledge and health …” (Gary Becker, Nobel Prize Lecture: “The Economic Way of Looking at Life”, 1992)</a:t>
            </a:r>
          </a:p>
          <a:p>
            <a:pPr marL="457200" lvl="1" indent="0">
              <a:lnSpc>
                <a:spcPct val="100000"/>
              </a:lnSpc>
              <a:spcBef>
                <a:spcPts val="600"/>
              </a:spcBef>
              <a:buNone/>
            </a:pPr>
            <a:r>
              <a:rPr lang="en-US" dirty="0"/>
              <a:t>“… investing in human capital is akin to investing in physical capital … </a:t>
            </a:r>
            <a:r>
              <a:rPr lang="en-US" dirty="0">
                <a:solidFill>
                  <a:srgbClr val="C00000"/>
                </a:solidFill>
              </a:rPr>
              <a:t>one can invest in the human factor of production with the expectation of economic returns just as one can invest in the factor of production physical capital</a:t>
            </a:r>
            <a:r>
              <a:rPr lang="en-US" dirty="0"/>
              <a:t>.” </a:t>
            </a:r>
          </a:p>
          <a:p>
            <a:pPr marL="457200" lvl="1" indent="0">
              <a:lnSpc>
                <a:spcPct val="100000"/>
              </a:lnSpc>
              <a:spcBef>
                <a:spcPts val="600"/>
              </a:spcBef>
              <a:spcAft>
                <a:spcPts val="1200"/>
              </a:spcAft>
              <a:buNone/>
            </a:pPr>
            <a:r>
              <a:rPr lang="en-US" sz="2000" dirty="0"/>
              <a:t>(</a:t>
            </a:r>
            <a:r>
              <a:rPr lang="en-US" sz="2000" dirty="0" err="1"/>
              <a:t>Flabbi</a:t>
            </a:r>
            <a:r>
              <a:rPr lang="en-US" sz="2000" dirty="0"/>
              <a:t> and </a:t>
            </a:r>
            <a:r>
              <a:rPr lang="en-US" sz="2000" dirty="0" err="1"/>
              <a:t>Gatti</a:t>
            </a:r>
            <a:r>
              <a:rPr lang="en-US" sz="2000" dirty="0"/>
              <a:t>, </a:t>
            </a:r>
            <a:r>
              <a:rPr lang="en-US" sz="2000" i="1" dirty="0"/>
              <a:t>A Primer on Human Capital</a:t>
            </a:r>
            <a:r>
              <a:rPr lang="en-US" sz="2000" dirty="0"/>
              <a:t>, World Bank Policy Research Paper, 2018)</a:t>
            </a:r>
          </a:p>
          <a:p>
            <a:pPr marL="457200" lvl="1" indent="0">
              <a:lnSpc>
                <a:spcPct val="100000"/>
              </a:lnSpc>
              <a:spcBef>
                <a:spcPts val="600"/>
              </a:spcBef>
              <a:spcAft>
                <a:spcPts val="1200"/>
              </a:spcAft>
              <a:buNone/>
            </a:pPr>
            <a:r>
              <a:rPr lang="en-US" sz="2800" i="1" dirty="0">
                <a:solidFill>
                  <a:srgbClr val="0070C0"/>
                </a:solidFill>
                <a:ea typeface="Arial" charset="0"/>
                <a:cs typeface="Arial" panose="020B0604020202020204" pitchFamily="34" charset="0"/>
              </a:rPr>
              <a:t>But key differences remain.</a:t>
            </a: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lnSpc>
                <a:spcPct val="100000"/>
              </a:lnSpc>
              <a:spcBef>
                <a:spcPts val="600"/>
              </a:spcBef>
              <a:spcAft>
                <a:spcPts val="1200"/>
              </a:spcAft>
            </a:pPr>
            <a:endParaRPr lang="en-US" dirty="0">
              <a:ea typeface="Arial" charset="0"/>
              <a:cs typeface="Arial" panose="020B0604020202020204" pitchFamily="34" charset="0"/>
            </a:endParaRPr>
          </a:p>
          <a:p>
            <a:pPr>
              <a:spcAft>
                <a:spcPts val="1200"/>
              </a:spcAft>
            </a:pPr>
            <a:endParaRPr lang="en-US" b="1" dirty="0">
              <a:ea typeface="Arial" charset="0"/>
              <a:cs typeface="Arial" panose="020B0604020202020204" pitchFamily="34" charset="0"/>
            </a:endParaRPr>
          </a:p>
        </p:txBody>
      </p:sp>
      <p:sp>
        <p:nvSpPr>
          <p:cNvPr id="3" name="Text Placeholder 1">
            <a:extLst>
              <a:ext uri="{FF2B5EF4-FFF2-40B4-BE49-F238E27FC236}">
                <a16:creationId xmlns:a16="http://schemas.microsoft.com/office/drawing/2014/main" id="{008E71A5-4AE5-95B5-E845-88517CEFBDFC}"/>
              </a:ext>
            </a:extLst>
          </p:cNvPr>
          <p:cNvSpPr txBox="1">
            <a:spLocks/>
          </p:cNvSpPr>
          <p:nvPr/>
        </p:nvSpPr>
        <p:spPr>
          <a:xfrm>
            <a:off x="310695" y="691228"/>
            <a:ext cx="5950255"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3200" i="1" dirty="0">
                <a:ea typeface="Arial" charset="0"/>
                <a:cs typeface="Arial" charset="0"/>
              </a:rPr>
              <a:t>Note mainstream overlap</a:t>
            </a:r>
            <a:endParaRPr lang="en-US" sz="1400" b="1" i="1" dirty="0">
              <a:ea typeface="Arial" charset="0"/>
              <a:cs typeface="Arial" charset="0"/>
            </a:endParaRPr>
          </a:p>
        </p:txBody>
      </p:sp>
    </p:spTree>
    <p:extLst>
      <p:ext uri="{BB962C8B-B14F-4D97-AF65-F5344CB8AC3E}">
        <p14:creationId xmlns:p14="http://schemas.microsoft.com/office/powerpoint/2010/main" val="1847758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dirty="0"/>
              <a:t>Text sizes and hierarchy</a:t>
            </a:r>
          </a:p>
        </p:txBody>
      </p:sp>
      <p:sp>
        <p:nvSpPr>
          <p:cNvPr id="2" name="Text Placeholder 1"/>
          <p:cNvSpPr>
            <a:spLocks noGrp="1"/>
          </p:cNvSpPr>
          <p:nvPr>
            <p:ph type="body" sz="quarter" idx="10"/>
          </p:nvPr>
        </p:nvSpPr>
        <p:spPr>
          <a:xfrm>
            <a:off x="628650" y="1463040"/>
            <a:ext cx="7886700" cy="4862456"/>
          </a:xfrm>
          <a:ln w="38100">
            <a:noFill/>
          </a:ln>
        </p:spPr>
        <p:txBody>
          <a:bodyPr lIns="365760" tIns="365760" rIns="365760" bIns="365760"/>
          <a:lstStyle/>
          <a:p>
            <a:pPr>
              <a:lnSpc>
                <a:spcPct val="100000"/>
              </a:lnSpc>
              <a:spcBef>
                <a:spcPts val="0"/>
              </a:spcBef>
            </a:pPr>
            <a:r>
              <a:rPr lang="en-US" sz="3200" dirty="0">
                <a:ea typeface="Arial" charset="0"/>
                <a:cs typeface="Arial" panose="020B0604020202020204" pitchFamily="34" charset="0"/>
              </a:rPr>
              <a:t>The initial impacts of the GFC (2008-2010) hit male employment much harder in both the U.K. and the U.S. In contrast, we observe the reverse during the 2020-2021 economic downturn, with women’s employment declining by as much—or more—than men’s employment.</a:t>
            </a:r>
          </a:p>
          <a:p>
            <a:pPr>
              <a:lnSpc>
                <a:spcPct val="100000"/>
              </a:lnSpc>
              <a:spcBef>
                <a:spcPts val="0"/>
              </a:spcBef>
            </a:pPr>
            <a:endParaRPr lang="en-US" sz="3200" dirty="0">
              <a:ea typeface="Arial" charset="0"/>
              <a:cs typeface="Arial" panose="020B0604020202020204" pitchFamily="34" charset="0"/>
            </a:endParaRPr>
          </a:p>
          <a:p>
            <a:pPr>
              <a:lnSpc>
                <a:spcPct val="100000"/>
              </a:lnSpc>
              <a:spcBef>
                <a:spcPts val="0"/>
              </a:spcBef>
            </a:pPr>
            <a:r>
              <a:rPr lang="en-US" sz="3200" dirty="0">
                <a:solidFill>
                  <a:srgbClr val="C00000"/>
                </a:solidFill>
                <a:ea typeface="Arial" charset="0"/>
                <a:cs typeface="Arial" panose="020B0604020202020204" pitchFamily="34" charset="0"/>
              </a:rPr>
              <a:t>Why do you think this was the case?</a:t>
            </a:r>
          </a:p>
        </p:txBody>
      </p:sp>
      <p:sp>
        <p:nvSpPr>
          <p:cNvPr id="4" name="Text Placeholder 1">
            <a:extLst>
              <a:ext uri="{FF2B5EF4-FFF2-40B4-BE49-F238E27FC236}">
                <a16:creationId xmlns:a16="http://schemas.microsoft.com/office/drawing/2014/main" id="{DCA27C48-4971-4C23-8019-F6507DBF1F4F}"/>
              </a:ext>
            </a:extLst>
          </p:cNvPr>
          <p:cNvSpPr txBox="1">
            <a:spLocks/>
          </p:cNvSpPr>
          <p:nvPr/>
        </p:nvSpPr>
        <p:spPr>
          <a:xfrm>
            <a:off x="469673" y="677334"/>
            <a:ext cx="8204654"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3200" dirty="0">
                <a:ea typeface="Arial" charset="0"/>
                <a:cs typeface="Arial" charset="0"/>
              </a:rPr>
              <a:t>Crises and women’s employment</a:t>
            </a:r>
            <a:endParaRPr lang="en-US" sz="1400" b="1" dirty="0">
              <a:ea typeface="Arial" charset="0"/>
              <a:cs typeface="Arial" charset="0"/>
            </a:endParaRPr>
          </a:p>
        </p:txBody>
      </p:sp>
    </p:spTree>
    <p:extLst>
      <p:ext uri="{BB962C8B-B14F-4D97-AF65-F5344CB8AC3E}">
        <p14:creationId xmlns:p14="http://schemas.microsoft.com/office/powerpoint/2010/main" val="388014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pic>
        <p:nvPicPr>
          <p:cNvPr id="6" name="Picture 5">
            <a:extLst>
              <a:ext uri="{FF2B5EF4-FFF2-40B4-BE49-F238E27FC236}">
                <a16:creationId xmlns:a16="http://schemas.microsoft.com/office/drawing/2014/main" id="{B7C2495A-9F9E-4D0D-AF96-AA82F72D1533}"/>
              </a:ext>
            </a:extLst>
          </p:cNvPr>
          <p:cNvPicPr>
            <a:picLocks noChangeAspect="1"/>
          </p:cNvPicPr>
          <p:nvPr/>
        </p:nvPicPr>
        <p:blipFill>
          <a:blip r:embed="rId3"/>
          <a:stretch>
            <a:fillRect/>
          </a:stretch>
        </p:blipFill>
        <p:spPr>
          <a:xfrm>
            <a:off x="0" y="2337939"/>
            <a:ext cx="9144000" cy="4019023"/>
          </a:xfrm>
          <a:prstGeom prst="rect">
            <a:avLst/>
          </a:prstGeom>
        </p:spPr>
      </p:pic>
      <p:sp>
        <p:nvSpPr>
          <p:cNvPr id="7" name="Text Placeholder 1">
            <a:extLst>
              <a:ext uri="{FF2B5EF4-FFF2-40B4-BE49-F238E27FC236}">
                <a16:creationId xmlns:a16="http://schemas.microsoft.com/office/drawing/2014/main" id="{B6A7D1A0-EE6D-4432-8ADF-2C0FAF52B3A7}"/>
              </a:ext>
            </a:extLst>
          </p:cNvPr>
          <p:cNvSpPr txBox="1">
            <a:spLocks/>
          </p:cNvSpPr>
          <p:nvPr/>
        </p:nvSpPr>
        <p:spPr>
          <a:xfrm>
            <a:off x="1830983" y="6279463"/>
            <a:ext cx="5757433" cy="3895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1600" i="1" dirty="0">
                <a:ea typeface="Arial" charset="0"/>
                <a:cs typeface="Arial" panose="020B0604020202020204" pitchFamily="34" charset="0"/>
              </a:rPr>
              <a:t>Source</a:t>
            </a:r>
            <a:r>
              <a:rPr lang="en-US" sz="1600" dirty="0">
                <a:ea typeface="Arial" charset="0"/>
                <a:cs typeface="Arial" panose="020B0604020202020204" pitchFamily="34" charset="0"/>
              </a:rPr>
              <a:t>: </a:t>
            </a:r>
            <a:r>
              <a:rPr lang="en-US" sz="1600" dirty="0" err="1">
                <a:ea typeface="Arial" charset="0"/>
                <a:cs typeface="Arial" panose="020B0604020202020204" pitchFamily="34" charset="0"/>
              </a:rPr>
              <a:t>Albanesi</a:t>
            </a:r>
            <a:r>
              <a:rPr lang="en-US" sz="1600" dirty="0">
                <a:ea typeface="Arial" charset="0"/>
                <a:cs typeface="Arial" panose="020B0604020202020204" pitchFamily="34" charset="0"/>
              </a:rPr>
              <a:t> and Kim (2021).</a:t>
            </a:r>
            <a:endParaRPr lang="en-US" sz="1600" b="1" dirty="0">
              <a:ea typeface="Arial" charset="0"/>
              <a:cs typeface="Arial" panose="020B0604020202020204" pitchFamily="34" charset="0"/>
            </a:endParaRPr>
          </a:p>
        </p:txBody>
      </p:sp>
      <p:sp>
        <p:nvSpPr>
          <p:cNvPr id="8" name="Text Placeholder 1">
            <a:extLst>
              <a:ext uri="{FF2B5EF4-FFF2-40B4-BE49-F238E27FC236}">
                <a16:creationId xmlns:a16="http://schemas.microsoft.com/office/drawing/2014/main" id="{AE72CC4C-3955-4C0B-8EBB-8F861A8C6382}"/>
              </a:ext>
            </a:extLst>
          </p:cNvPr>
          <p:cNvSpPr txBox="1">
            <a:spLocks/>
          </p:cNvSpPr>
          <p:nvPr/>
        </p:nvSpPr>
        <p:spPr>
          <a:xfrm>
            <a:off x="1360170" y="1690688"/>
            <a:ext cx="8783880" cy="52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1700" dirty="0">
                <a:ea typeface="Arial" charset="0"/>
                <a:cs typeface="Arial" panose="020B0604020202020204" pitchFamily="34" charset="0"/>
              </a:rPr>
              <a:t>Employment rate in the U.S. for GFC- vs. COVID-induced economic crises</a:t>
            </a:r>
            <a:endParaRPr lang="en-US" sz="1700" b="1" dirty="0">
              <a:ea typeface="Arial" charset="0"/>
              <a:cs typeface="Arial" panose="020B0604020202020204" pitchFamily="34" charset="0"/>
            </a:endParaRPr>
          </a:p>
        </p:txBody>
      </p:sp>
    </p:spTree>
    <p:extLst>
      <p:ext uri="{BB962C8B-B14F-4D97-AF65-F5344CB8AC3E}">
        <p14:creationId xmlns:p14="http://schemas.microsoft.com/office/powerpoint/2010/main" val="2253401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960649" y="1977435"/>
            <a:ext cx="7511143" cy="445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pPr>
            <a:r>
              <a:rPr lang="en-US" sz="3200" dirty="0">
                <a:ea typeface="Arial" charset="0"/>
                <a:cs typeface="Arial" panose="020B0604020202020204" pitchFamily="34" charset="0"/>
              </a:rPr>
              <a:t>Crises have uneven impacts across sectors.</a:t>
            </a:r>
          </a:p>
          <a:p>
            <a:pPr>
              <a:lnSpc>
                <a:spcPct val="100000"/>
              </a:lnSpc>
              <a:spcBef>
                <a:spcPts val="600"/>
              </a:spcBef>
              <a:spcAft>
                <a:spcPts val="1200"/>
              </a:spcAft>
            </a:pPr>
            <a:r>
              <a:rPr lang="en-US" sz="3200" dirty="0">
                <a:ea typeface="Arial" charset="0"/>
                <a:cs typeface="Arial" panose="020B0604020202020204" pitchFamily="34" charset="0"/>
              </a:rPr>
              <a:t>Gender segregation of jobs across sectors may either protect or expose women to job loss.</a:t>
            </a:r>
          </a:p>
          <a:p>
            <a:pPr>
              <a:lnSpc>
                <a:spcPct val="100000"/>
              </a:lnSpc>
              <a:spcBef>
                <a:spcPts val="600"/>
              </a:spcBef>
              <a:spcAft>
                <a:spcPts val="1200"/>
              </a:spcAft>
            </a:pPr>
            <a:r>
              <a:rPr lang="en-US" sz="3200" dirty="0">
                <a:ea typeface="Arial" charset="0"/>
                <a:cs typeface="Arial" panose="020B0604020202020204" pitchFamily="34" charset="0"/>
              </a:rPr>
              <a:t>Women’s job loss also depends on the </a:t>
            </a:r>
            <a:r>
              <a:rPr lang="en-US" sz="3200" dirty="0">
                <a:solidFill>
                  <a:srgbClr val="C00000"/>
                </a:solidFill>
                <a:ea typeface="Arial" charset="0"/>
                <a:cs typeface="Arial" panose="020B0604020202020204" pitchFamily="34" charset="0"/>
              </a:rPr>
              <a:t>nature</a:t>
            </a:r>
            <a:r>
              <a:rPr lang="en-US" sz="3200" dirty="0">
                <a:solidFill>
                  <a:srgbClr val="FF0000"/>
                </a:solidFill>
                <a:ea typeface="Arial" charset="0"/>
                <a:cs typeface="Arial" panose="020B0604020202020204" pitchFamily="34" charset="0"/>
              </a:rPr>
              <a:t> </a:t>
            </a:r>
            <a:r>
              <a:rPr lang="en-US" sz="3200" dirty="0">
                <a:ea typeface="Arial" charset="0"/>
                <a:cs typeface="Arial" panose="020B0604020202020204" pitchFamily="34" charset="0"/>
              </a:rPr>
              <a:t>of the economic shock and the </a:t>
            </a:r>
            <a:r>
              <a:rPr lang="en-US" sz="3200" dirty="0">
                <a:solidFill>
                  <a:srgbClr val="C00000"/>
                </a:solidFill>
                <a:ea typeface="Arial" charset="0"/>
                <a:cs typeface="Arial" panose="020B0604020202020204" pitchFamily="34" charset="0"/>
              </a:rPr>
              <a:t>policy</a:t>
            </a:r>
            <a:r>
              <a:rPr lang="en-US" sz="3200" dirty="0">
                <a:solidFill>
                  <a:srgbClr val="FF0000"/>
                </a:solidFill>
                <a:ea typeface="Arial" charset="0"/>
                <a:cs typeface="Arial" panose="020B0604020202020204" pitchFamily="34" charset="0"/>
              </a:rPr>
              <a:t> </a:t>
            </a:r>
            <a:r>
              <a:rPr lang="en-US" sz="3200" dirty="0">
                <a:ea typeface="Arial" charset="0"/>
                <a:cs typeface="Arial" panose="020B0604020202020204" pitchFamily="34" charset="0"/>
              </a:rPr>
              <a:t>response that follows.</a:t>
            </a:r>
          </a:p>
          <a:p>
            <a:pPr>
              <a:lnSpc>
                <a:spcPct val="100000"/>
              </a:lnSpc>
              <a:spcBef>
                <a:spcPts val="600"/>
              </a:spcBef>
              <a:spcAft>
                <a:spcPts val="1200"/>
              </a:spcAft>
            </a:pPr>
            <a:endParaRPr lang="en-US" sz="3200" dirty="0">
              <a:ea typeface="Arial" charset="0"/>
              <a:cs typeface="Arial" panose="020B0604020202020204" pitchFamily="34" charset="0"/>
            </a:endParaRPr>
          </a:p>
          <a:p>
            <a:pPr>
              <a:spcAft>
                <a:spcPts val="1200"/>
              </a:spcAft>
            </a:pPr>
            <a:endParaRPr lang="en-US" sz="3200" b="1" dirty="0">
              <a:ea typeface="Arial" charset="0"/>
              <a:cs typeface="Arial" panose="020B0604020202020204" pitchFamily="34" charset="0"/>
            </a:endParaRPr>
          </a:p>
        </p:txBody>
      </p:sp>
    </p:spTree>
    <p:extLst>
      <p:ext uri="{BB962C8B-B14F-4D97-AF65-F5344CB8AC3E}">
        <p14:creationId xmlns:p14="http://schemas.microsoft.com/office/powerpoint/2010/main" val="53645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5A990B-D396-DF4C-ABB3-C321E3E3F104}"/>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4" name="Text Placeholder 1">
            <a:extLst>
              <a:ext uri="{FF2B5EF4-FFF2-40B4-BE49-F238E27FC236}">
                <a16:creationId xmlns:a16="http://schemas.microsoft.com/office/drawing/2014/main" id="{A69220C4-FCA4-4860-A891-71F3024295E8}"/>
              </a:ext>
            </a:extLst>
          </p:cNvPr>
          <p:cNvSpPr txBox="1">
            <a:spLocks/>
          </p:cNvSpPr>
          <p:nvPr/>
        </p:nvSpPr>
        <p:spPr>
          <a:xfrm>
            <a:off x="396758" y="691228"/>
            <a:ext cx="6272984"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3200" i="1" dirty="0">
                <a:ea typeface="Arial" charset="0"/>
                <a:cs typeface="Arial" panose="020B0604020202020204" pitchFamily="34" charset="0"/>
              </a:rPr>
              <a:t>On macroeconomic policy</a:t>
            </a:r>
          </a:p>
        </p:txBody>
      </p:sp>
      <p:sp>
        <p:nvSpPr>
          <p:cNvPr id="5" name="Text Placeholder 1">
            <a:extLst>
              <a:ext uri="{FF2B5EF4-FFF2-40B4-BE49-F238E27FC236}">
                <a16:creationId xmlns:a16="http://schemas.microsoft.com/office/drawing/2014/main" id="{AF112BC6-9510-4C5C-96A7-4AB8D81A4CC6}"/>
              </a:ext>
            </a:extLst>
          </p:cNvPr>
          <p:cNvSpPr txBox="1">
            <a:spLocks/>
          </p:cNvSpPr>
          <p:nvPr/>
        </p:nvSpPr>
        <p:spPr>
          <a:xfrm>
            <a:off x="1142616" y="1906266"/>
            <a:ext cx="7385797" cy="4391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dirty="0">
                <a:ea typeface="Arial" charset="0"/>
                <a:cs typeface="Arial" panose="020B0604020202020204" pitchFamily="34" charset="0"/>
              </a:rPr>
              <a:t>“Feminist economics … shows that decisions about economic policies, including determination of where investment is increased and where it is withdrawn, which services will flourish and which will be run down, and whose living standards will be protected or boosted, and whose reduced, </a:t>
            </a:r>
            <a:r>
              <a:rPr lang="en-US" dirty="0">
                <a:solidFill>
                  <a:srgbClr val="C00000"/>
                </a:solidFill>
                <a:ea typeface="Arial" charset="0"/>
                <a:cs typeface="Arial" panose="020B0604020202020204" pitchFamily="34" charset="0"/>
              </a:rPr>
              <a:t>are not gender neutral</a:t>
            </a:r>
            <a:r>
              <a:rPr lang="en-US" dirty="0">
                <a:ea typeface="Arial" charset="0"/>
                <a:cs typeface="Arial" panose="020B0604020202020204" pitchFamily="34" charset="0"/>
              </a:rPr>
              <a:t>, even though they may make no explicit reference to gender.”</a:t>
            </a:r>
          </a:p>
          <a:p>
            <a:pPr marL="0" indent="0">
              <a:lnSpc>
                <a:spcPct val="100000"/>
              </a:lnSpc>
              <a:spcBef>
                <a:spcPts val="600"/>
              </a:spcBef>
              <a:spcAft>
                <a:spcPts val="1200"/>
              </a:spcAft>
              <a:buNone/>
            </a:pPr>
            <a:r>
              <a:rPr lang="en-US" sz="2400" dirty="0">
                <a:solidFill>
                  <a:schemeClr val="tx2">
                    <a:lumMod val="60000"/>
                    <a:lumOff val="40000"/>
                  </a:schemeClr>
                </a:solidFill>
                <a:ea typeface="Arial" charset="0"/>
                <a:cs typeface="Arial" panose="020B0604020202020204" pitchFamily="34" charset="0"/>
              </a:rPr>
              <a:t>(Elson and Pearson, 2015; see also analysis by the U.K. Women’s Budget Group)</a:t>
            </a:r>
          </a:p>
        </p:txBody>
      </p:sp>
    </p:spTree>
    <p:extLst>
      <p:ext uri="{BB962C8B-B14F-4D97-AF65-F5344CB8AC3E}">
        <p14:creationId xmlns:p14="http://schemas.microsoft.com/office/powerpoint/2010/main" val="25441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1D551-592E-F087-5B2D-9C692DD587F8}"/>
            </a:ext>
          </a:extLst>
        </p:cNvPr>
        <p:cNvGrpSpPr/>
        <p:nvPr/>
      </p:nvGrpSpPr>
      <p:grpSpPr>
        <a:xfrm>
          <a:off x="0" y="0"/>
          <a:ext cx="0" cy="0"/>
          <a:chOff x="0" y="0"/>
          <a:chExt cx="0" cy="0"/>
        </a:xfrm>
      </p:grpSpPr>
      <p:sp>
        <p:nvSpPr>
          <p:cNvPr id="2" name="Title 1" hidden="1">
            <a:extLst>
              <a:ext uri="{FF2B5EF4-FFF2-40B4-BE49-F238E27FC236}">
                <a16:creationId xmlns:a16="http://schemas.microsoft.com/office/drawing/2014/main" id="{C1E6BD12-E321-3832-D007-B5809A48B3E8}"/>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5" name="Text Placeholder 1">
            <a:extLst>
              <a:ext uri="{FF2B5EF4-FFF2-40B4-BE49-F238E27FC236}">
                <a16:creationId xmlns:a16="http://schemas.microsoft.com/office/drawing/2014/main" id="{D0C2E6CB-5070-BDD9-6A3C-593229D504BA}"/>
              </a:ext>
            </a:extLst>
          </p:cNvPr>
          <p:cNvSpPr txBox="1">
            <a:spLocks/>
          </p:cNvSpPr>
          <p:nvPr/>
        </p:nvSpPr>
        <p:spPr>
          <a:xfrm>
            <a:off x="758371" y="1676400"/>
            <a:ext cx="7375905" cy="4184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dirty="0">
                <a:solidFill>
                  <a:srgbClr val="C00000"/>
                </a:solidFill>
                <a:ea typeface="Arial" charset="0"/>
                <a:cs typeface="Arial" panose="020B0604020202020204" pitchFamily="34" charset="0"/>
              </a:rPr>
              <a:t>Policy metrics</a:t>
            </a:r>
            <a:r>
              <a:rPr lang="en-US" dirty="0">
                <a:solidFill>
                  <a:srgbClr val="FF0000"/>
                </a:solidFill>
                <a:ea typeface="Arial" charset="0"/>
                <a:cs typeface="Arial" panose="020B0604020202020204" pitchFamily="34" charset="0"/>
              </a:rPr>
              <a:t> </a:t>
            </a:r>
            <a:r>
              <a:rPr lang="en-US" dirty="0">
                <a:ea typeface="Arial" charset="0"/>
                <a:cs typeface="Arial" panose="020B0604020202020204" pitchFamily="34" charset="0"/>
              </a:rPr>
              <a:t>focused narrowly on GDP/economic growth (exclude social and ecological concerns)</a:t>
            </a:r>
          </a:p>
          <a:p>
            <a:pPr marL="0" indent="0">
              <a:lnSpc>
                <a:spcPct val="100000"/>
              </a:lnSpc>
              <a:spcBef>
                <a:spcPts val="0"/>
              </a:spcBef>
              <a:spcAft>
                <a:spcPts val="1200"/>
              </a:spcAft>
              <a:buNone/>
            </a:pPr>
            <a:r>
              <a:rPr lang="en-US" dirty="0">
                <a:solidFill>
                  <a:srgbClr val="C00000"/>
                </a:solidFill>
                <a:ea typeface="Arial" charset="0"/>
                <a:cs typeface="Arial" panose="020B0604020202020204" pitchFamily="34" charset="0"/>
              </a:rPr>
              <a:t>Austerity policies</a:t>
            </a:r>
            <a:r>
              <a:rPr lang="en-US" dirty="0">
                <a:solidFill>
                  <a:srgbClr val="FF0000"/>
                </a:solidFill>
                <a:ea typeface="Arial" charset="0"/>
                <a:cs typeface="Arial" panose="020B0604020202020204" pitchFamily="34" charset="0"/>
              </a:rPr>
              <a:t> </a:t>
            </a:r>
            <a:r>
              <a:rPr lang="en-US" dirty="0">
                <a:ea typeface="Arial" charset="0"/>
                <a:cs typeface="Arial" panose="020B0604020202020204" pitchFamily="34" charset="0"/>
              </a:rPr>
              <a:t>(e.g., 2010-2013 in the U.K.) with detrimental impacts on both social reproduction/care provision and gender equality</a:t>
            </a:r>
          </a:p>
          <a:p>
            <a:pPr marL="0" indent="0">
              <a:lnSpc>
                <a:spcPct val="100000"/>
              </a:lnSpc>
              <a:spcBef>
                <a:spcPts val="0"/>
              </a:spcBef>
              <a:spcAft>
                <a:spcPts val="1200"/>
              </a:spcAft>
              <a:buNone/>
            </a:pPr>
            <a:r>
              <a:rPr lang="en-US" dirty="0">
                <a:solidFill>
                  <a:srgbClr val="C00000"/>
                </a:solidFill>
                <a:ea typeface="Arial" charset="0"/>
                <a:cs typeface="Arial" panose="020B0604020202020204" pitchFamily="34" charset="0"/>
              </a:rPr>
              <a:t>Public investment</a:t>
            </a:r>
            <a:r>
              <a:rPr lang="en-US" dirty="0">
                <a:solidFill>
                  <a:srgbClr val="FF0000"/>
                </a:solidFill>
                <a:ea typeface="Arial" charset="0"/>
                <a:cs typeface="Arial" panose="020B0604020202020204" pitchFamily="34" charset="0"/>
              </a:rPr>
              <a:t> </a:t>
            </a:r>
            <a:r>
              <a:rPr lang="en-US" dirty="0">
                <a:ea typeface="Arial" charset="0"/>
                <a:cs typeface="Arial" panose="020B0604020202020204" pitchFamily="34" charset="0"/>
              </a:rPr>
              <a:t>focuses on physical infrastructure (communication, transport, utilities) over social infrastructure (education, health, and social care classed as “consumption”) </a:t>
            </a:r>
          </a:p>
        </p:txBody>
      </p:sp>
      <p:sp>
        <p:nvSpPr>
          <p:cNvPr id="6" name="Text Placeholder 1">
            <a:extLst>
              <a:ext uri="{FF2B5EF4-FFF2-40B4-BE49-F238E27FC236}">
                <a16:creationId xmlns:a16="http://schemas.microsoft.com/office/drawing/2014/main" id="{B7648D70-2267-6870-FD5B-F143E1D176EA}"/>
              </a:ext>
            </a:extLst>
          </p:cNvPr>
          <p:cNvSpPr txBox="1">
            <a:spLocks/>
          </p:cNvSpPr>
          <p:nvPr/>
        </p:nvSpPr>
        <p:spPr>
          <a:xfrm>
            <a:off x="300973" y="736432"/>
            <a:ext cx="6442801"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2600" i="1" dirty="0">
                <a:ea typeface="Arial" charset="0"/>
                <a:cs typeface="Arial" panose="020B0604020202020204" pitchFamily="34" charset="0"/>
              </a:rPr>
              <a:t>Feminist critique of macroeconomic policy</a:t>
            </a:r>
          </a:p>
        </p:txBody>
      </p:sp>
    </p:spTree>
    <p:extLst>
      <p:ext uri="{BB962C8B-B14F-4D97-AF65-F5344CB8AC3E}">
        <p14:creationId xmlns:p14="http://schemas.microsoft.com/office/powerpoint/2010/main" val="60470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86767-FBC6-4A6F-8C5F-DAAA81BBC5D9}"/>
              </a:ext>
            </a:extLst>
          </p:cNvPr>
          <p:cNvSpPr>
            <a:spLocks noGrp="1"/>
          </p:cNvSpPr>
          <p:nvPr>
            <p:ph type="body" sz="quarter" idx="11"/>
          </p:nvPr>
        </p:nvSpPr>
        <p:spPr>
          <a:xfrm>
            <a:off x="1654629" y="2079172"/>
            <a:ext cx="6596742" cy="1927750"/>
          </a:xfrm>
        </p:spPr>
        <p:txBody>
          <a:bodyPr/>
          <a:lstStyle/>
          <a:p>
            <a:r>
              <a:rPr lang="en-US" sz="4000" dirty="0">
                <a:solidFill>
                  <a:srgbClr val="C00000"/>
                </a:solidFill>
                <a:cs typeface="Arial" panose="020B0604020202020204" pitchFamily="34" charset="0"/>
              </a:rPr>
              <a:t>Thanks!</a:t>
            </a:r>
            <a:endParaRPr lang="en-US" sz="4000" b="1" dirty="0">
              <a:solidFill>
                <a:srgbClr val="C00000"/>
              </a:solidFill>
              <a:cs typeface="Arial" panose="020B0604020202020204" pitchFamily="34" charset="0"/>
            </a:endParaRPr>
          </a:p>
          <a:p>
            <a:r>
              <a:rPr lang="en-US" sz="4000" dirty="0">
                <a:cs typeface="Arial" panose="020B0604020202020204" pitchFamily="34" charset="0"/>
              </a:rPr>
              <a:t>Questions?</a:t>
            </a:r>
          </a:p>
          <a:p>
            <a:endParaRPr lang="en-US" sz="4000" dirty="0">
              <a:cs typeface="Arial" panose="020B0604020202020204" pitchFamily="34" charset="0"/>
            </a:endParaRPr>
          </a:p>
          <a:p>
            <a:endParaRPr lang="en-US" sz="4000" dirty="0">
              <a:cs typeface="Arial" panose="020B0604020202020204" pitchFamily="34" charset="0"/>
            </a:endParaRPr>
          </a:p>
        </p:txBody>
      </p:sp>
      <p:sp>
        <p:nvSpPr>
          <p:cNvPr id="2" name="Text Placeholder 2">
            <a:extLst>
              <a:ext uri="{FF2B5EF4-FFF2-40B4-BE49-F238E27FC236}">
                <a16:creationId xmlns:a16="http://schemas.microsoft.com/office/drawing/2014/main" id="{C4B81A1B-7602-68DD-1ECB-C7EB0E7E4431}"/>
              </a:ext>
            </a:extLst>
          </p:cNvPr>
          <p:cNvSpPr txBox="1">
            <a:spLocks/>
          </p:cNvSpPr>
          <p:nvPr/>
        </p:nvSpPr>
        <p:spPr>
          <a:xfrm>
            <a:off x="1654629" y="4387064"/>
            <a:ext cx="5609216" cy="1727319"/>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cs typeface="Arial" panose="020B0604020202020204" pitchFamily="34" charset="0"/>
              </a:rPr>
              <a:t>Also email me: </a:t>
            </a:r>
            <a:r>
              <a:rPr lang="en-US" sz="4000" dirty="0">
                <a:solidFill>
                  <a:srgbClr val="C00000"/>
                </a:solidFill>
                <a:cs typeface="Arial" panose="020B0604020202020204" pitchFamily="34" charset="0"/>
              </a:rPr>
              <a:t>l.gautham@leeds.ac.uk</a:t>
            </a:r>
          </a:p>
          <a:p>
            <a:endParaRPr lang="en-US" sz="4400" dirty="0">
              <a:cs typeface="Arial" panose="020B0604020202020204" pitchFamily="34" charset="0"/>
            </a:endParaRPr>
          </a:p>
          <a:p>
            <a:endParaRPr lang="en-US" sz="4400" dirty="0">
              <a:cs typeface="Arial" panose="020B0604020202020204" pitchFamily="34" charset="0"/>
            </a:endParaRPr>
          </a:p>
        </p:txBody>
      </p:sp>
    </p:spTree>
    <p:extLst>
      <p:ext uri="{BB962C8B-B14F-4D97-AF65-F5344CB8AC3E}">
        <p14:creationId xmlns:p14="http://schemas.microsoft.com/office/powerpoint/2010/main" val="411520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A4433-CD65-A229-032A-3C377A9BF5D4}"/>
            </a:ext>
          </a:extLst>
        </p:cNvPr>
        <p:cNvGrpSpPr/>
        <p:nvPr/>
      </p:nvGrpSpPr>
      <p:grpSpPr>
        <a:xfrm>
          <a:off x="0" y="0"/>
          <a:ext cx="0" cy="0"/>
          <a:chOff x="0" y="0"/>
          <a:chExt cx="0" cy="0"/>
        </a:xfrm>
      </p:grpSpPr>
      <p:sp>
        <p:nvSpPr>
          <p:cNvPr id="2" name="Title 1" hidden="1">
            <a:extLst>
              <a:ext uri="{FF2B5EF4-FFF2-40B4-BE49-F238E27FC236}">
                <a16:creationId xmlns:a16="http://schemas.microsoft.com/office/drawing/2014/main" id="{176ED72C-4EC9-21B8-D40A-9F54D42209AE}"/>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6" name="Text Placeholder 1">
            <a:extLst>
              <a:ext uri="{FF2B5EF4-FFF2-40B4-BE49-F238E27FC236}">
                <a16:creationId xmlns:a16="http://schemas.microsoft.com/office/drawing/2014/main" id="{DF3F4D1D-C5BF-188E-9BCA-037853B0DE49}"/>
              </a:ext>
            </a:extLst>
          </p:cNvPr>
          <p:cNvSpPr txBox="1">
            <a:spLocks/>
          </p:cNvSpPr>
          <p:nvPr/>
        </p:nvSpPr>
        <p:spPr>
          <a:xfrm>
            <a:off x="375401" y="821492"/>
            <a:ext cx="6442801"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2600" i="1" dirty="0">
                <a:ea typeface="Arial" charset="0"/>
                <a:cs typeface="Arial" panose="020B0604020202020204" pitchFamily="34" charset="0"/>
              </a:rPr>
              <a:t>References</a:t>
            </a:r>
          </a:p>
        </p:txBody>
      </p:sp>
      <p:sp>
        <p:nvSpPr>
          <p:cNvPr id="3" name="TextBox 2">
            <a:extLst>
              <a:ext uri="{FF2B5EF4-FFF2-40B4-BE49-F238E27FC236}">
                <a16:creationId xmlns:a16="http://schemas.microsoft.com/office/drawing/2014/main" id="{4B388933-9D33-601E-AF6C-322A0869EAA4}"/>
              </a:ext>
            </a:extLst>
          </p:cNvPr>
          <p:cNvSpPr txBox="1"/>
          <p:nvPr/>
        </p:nvSpPr>
        <p:spPr>
          <a:xfrm>
            <a:off x="375401" y="1488558"/>
            <a:ext cx="8300766" cy="4909036"/>
          </a:xfrm>
          <a:prstGeom prst="rect">
            <a:avLst/>
          </a:prstGeom>
          <a:noFill/>
        </p:spPr>
        <p:txBody>
          <a:bodyPr wrap="square" rtlCol="0">
            <a:spAutoFit/>
          </a:bodyPr>
          <a:lstStyle/>
          <a:p>
            <a:pPr>
              <a:spcAft>
                <a:spcPts val="600"/>
              </a:spcAft>
            </a:pPr>
            <a:r>
              <a:rPr lang="en-US" dirty="0"/>
              <a:t>Albanesi, S. &amp; Kim, J. (2021). Effects of the COVID-19 Recession on the US Labor Market: Occupation, Family, and Gender</a:t>
            </a:r>
            <a:r>
              <a:rPr lang="en-US" i="1" dirty="0"/>
              <a:t>.</a:t>
            </a:r>
            <a:r>
              <a:rPr lang="en-US" dirty="0"/>
              <a:t> </a:t>
            </a:r>
            <a:r>
              <a:rPr lang="en-US" i="1" dirty="0"/>
              <a:t>Journal of Economic Perspectives</a:t>
            </a:r>
            <a:r>
              <a:rPr lang="en-US" dirty="0"/>
              <a:t>, 35(3), 3–24. </a:t>
            </a:r>
            <a:r>
              <a:rPr lang="en-US" dirty="0">
                <a:hlinkClick r:id="rId3"/>
              </a:rPr>
              <a:t>https://doi.org/10.1257/jep.35.3.3</a:t>
            </a:r>
            <a:r>
              <a:rPr lang="en-US" dirty="0"/>
              <a:t> </a:t>
            </a:r>
          </a:p>
          <a:p>
            <a:pPr>
              <a:spcAft>
                <a:spcPts val="600"/>
              </a:spcAft>
            </a:pPr>
            <a:r>
              <a:rPr lang="en-US" dirty="0"/>
              <a:t>Becker, G. S. (1991). </a:t>
            </a:r>
            <a:r>
              <a:rPr lang="en-US" i="1" dirty="0"/>
              <a:t>A Treatise on the Family</a:t>
            </a:r>
            <a:r>
              <a:rPr lang="en-US" dirty="0"/>
              <a:t>. Harvard University Press. </a:t>
            </a:r>
          </a:p>
          <a:p>
            <a:pPr>
              <a:spcAft>
                <a:spcPts val="600"/>
              </a:spcAft>
            </a:pPr>
            <a:r>
              <a:rPr lang="en-US" dirty="0"/>
              <a:t>Blau, F. D. &amp; Kahn, L. M. (2017). The Gender Wage Gap: Extent, Trends, and Explanations</a:t>
            </a:r>
            <a:r>
              <a:rPr lang="en-US" i="1" dirty="0"/>
              <a:t>.</a:t>
            </a:r>
            <a:r>
              <a:rPr lang="en-US" dirty="0"/>
              <a:t> </a:t>
            </a:r>
            <a:r>
              <a:rPr lang="en-US" i="1" dirty="0"/>
              <a:t>Journal of Economic Literature</a:t>
            </a:r>
            <a:r>
              <a:rPr lang="en-US" dirty="0"/>
              <a:t>, 55(3), 789–865. </a:t>
            </a:r>
            <a:r>
              <a:rPr lang="en-US" dirty="0">
                <a:hlinkClick r:id="rId4"/>
              </a:rPr>
              <a:t>https://doi.org/10.1257/jel.20160995</a:t>
            </a:r>
            <a:r>
              <a:rPr lang="en-US" dirty="0"/>
              <a:t> </a:t>
            </a:r>
          </a:p>
          <a:p>
            <a:pPr>
              <a:spcAft>
                <a:spcPts val="600"/>
              </a:spcAft>
            </a:pPr>
            <a:r>
              <a:rPr lang="en-US" dirty="0"/>
              <a:t>Braunstein, E., van </a:t>
            </a:r>
            <a:r>
              <a:rPr lang="en-US" dirty="0" err="1"/>
              <a:t>Staveren</a:t>
            </a:r>
            <a:r>
              <a:rPr lang="en-US" dirty="0"/>
              <a:t>, I. &amp; Tavani, D. (2011). Embedding Care and Unpaid Work in Macroeconomic Modeling: A Structuralist Approach. </a:t>
            </a:r>
            <a:r>
              <a:rPr lang="en-US" i="1" dirty="0"/>
              <a:t>Feminist Economics</a:t>
            </a:r>
            <a:r>
              <a:rPr lang="en-US" dirty="0"/>
              <a:t>, 17(4), 5–31. </a:t>
            </a:r>
            <a:r>
              <a:rPr lang="en-US" dirty="0">
                <a:hlinkClick r:id="rId5"/>
              </a:rPr>
              <a:t>https://doi.org/10.1080/13545701.2011.602354</a:t>
            </a:r>
            <a:r>
              <a:rPr lang="en-US" dirty="0"/>
              <a:t> </a:t>
            </a:r>
          </a:p>
          <a:p>
            <a:pPr>
              <a:spcAft>
                <a:spcPts val="600"/>
              </a:spcAft>
            </a:pPr>
            <a:r>
              <a:rPr lang="en-US" dirty="0"/>
              <a:t>Costa Dias, M., Joyce, R. &amp; Parodi, F. (2021). The Gender Pay Gap in the UK: Children and Experience in Work. </a:t>
            </a:r>
            <a:r>
              <a:rPr lang="en-US" i="1" dirty="0"/>
              <a:t>Oxford Review of Economic Policy</a:t>
            </a:r>
            <a:r>
              <a:rPr lang="en-US" dirty="0"/>
              <a:t>, 37(1), 101–119. </a:t>
            </a:r>
            <a:r>
              <a:rPr lang="en-US" dirty="0">
                <a:hlinkClick r:id="rId6"/>
              </a:rPr>
              <a:t>https://doi.org/10.1093/oxrep/graa053</a:t>
            </a:r>
            <a:endParaRPr lang="en-US" dirty="0"/>
          </a:p>
          <a:p>
            <a:pPr>
              <a:spcAft>
                <a:spcPts val="600"/>
              </a:spcAft>
            </a:pPr>
            <a:r>
              <a:rPr lang="en-US" dirty="0"/>
              <a:t>Elson, D. &amp; Pearson, R. (2015). Transcending the Impact of the Financial Crisis in the United Kingdom: Towards Plan F—A Feminist Economic Strategy. </a:t>
            </a:r>
            <a:r>
              <a:rPr lang="en-US" i="1" dirty="0"/>
              <a:t>Feminist Review</a:t>
            </a:r>
            <a:r>
              <a:rPr lang="en-US" dirty="0"/>
              <a:t>, 109(1), 8–30. </a:t>
            </a:r>
            <a:r>
              <a:rPr lang="en-US" dirty="0">
                <a:hlinkClick r:id="rId7"/>
              </a:rPr>
              <a:t>https://doi.org/10.1057/fr.2014.42</a:t>
            </a:r>
            <a:r>
              <a:rPr lang="en-US" dirty="0"/>
              <a:t> </a:t>
            </a:r>
          </a:p>
        </p:txBody>
      </p:sp>
    </p:spTree>
    <p:extLst>
      <p:ext uri="{BB962C8B-B14F-4D97-AF65-F5344CB8AC3E}">
        <p14:creationId xmlns:p14="http://schemas.microsoft.com/office/powerpoint/2010/main" val="196586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397194" y="744863"/>
            <a:ext cx="6919444" cy="479253"/>
          </a:xfrm>
        </p:spPr>
        <p:txBody>
          <a:bodyPr/>
          <a:lstStyle/>
          <a:p>
            <a:pPr>
              <a:lnSpc>
                <a:spcPct val="100000"/>
              </a:lnSpc>
              <a:spcBef>
                <a:spcPts val="600"/>
              </a:spcBef>
            </a:pPr>
            <a:r>
              <a:rPr lang="en-US" sz="2400" i="1" dirty="0">
                <a:ea typeface="Arial" charset="0"/>
                <a:cs typeface="Arial" panose="020B0604020202020204" pitchFamily="34" charset="0"/>
              </a:rPr>
              <a:t>Mapping the origins</a:t>
            </a:r>
          </a:p>
          <a:p>
            <a:endParaRPr lang="en-US" sz="1100" b="1" i="1" dirty="0">
              <a:ea typeface="Arial" charset="0"/>
              <a:cs typeface="Arial" panose="020B0604020202020204" pitchFamily="34" charset="0"/>
            </a:endParaRPr>
          </a:p>
        </p:txBody>
      </p:sp>
      <p:sp>
        <p:nvSpPr>
          <p:cNvPr id="4" name="Text Placeholder 1">
            <a:extLst>
              <a:ext uri="{FF2B5EF4-FFF2-40B4-BE49-F238E27FC236}">
                <a16:creationId xmlns:a16="http://schemas.microsoft.com/office/drawing/2014/main" id="{970E21B8-6DE5-42EF-B32A-8600B3FC47D3}"/>
              </a:ext>
            </a:extLst>
          </p:cNvPr>
          <p:cNvSpPr txBox="1">
            <a:spLocks/>
          </p:cNvSpPr>
          <p:nvPr/>
        </p:nvSpPr>
        <p:spPr>
          <a:xfrm>
            <a:off x="553398" y="1824807"/>
            <a:ext cx="5211096" cy="4936332"/>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300" i="1" dirty="0">
                <a:solidFill>
                  <a:srgbClr val="0070C0"/>
                </a:solidFill>
                <a:ea typeface="Arial" charset="0"/>
                <a:cs typeface="Arial" panose="020B0604020202020204" pitchFamily="34" charset="0"/>
              </a:rPr>
              <a:t>1960s</a:t>
            </a:r>
            <a:r>
              <a:rPr lang="en-US" sz="2300" dirty="0">
                <a:solidFill>
                  <a:srgbClr val="000000"/>
                </a:solidFill>
                <a:ea typeface="Arial" charset="0"/>
                <a:cs typeface="Arial" panose="020B0604020202020204" pitchFamily="34" charset="0"/>
              </a:rPr>
              <a:t>: the rise of Becker’s New Home Economics.</a:t>
            </a:r>
          </a:p>
          <a:p>
            <a:pPr>
              <a:lnSpc>
                <a:spcPct val="100000"/>
              </a:lnSpc>
              <a:spcBef>
                <a:spcPts val="600"/>
              </a:spcBef>
              <a:spcAft>
                <a:spcPts val="600"/>
              </a:spcAft>
            </a:pPr>
            <a:r>
              <a:rPr lang="en-US" sz="2300" i="1" dirty="0">
                <a:solidFill>
                  <a:srgbClr val="0070C0"/>
                </a:solidFill>
                <a:ea typeface="Arial" charset="0"/>
                <a:cs typeface="Arial" panose="020B0604020202020204" pitchFamily="34" charset="0"/>
              </a:rPr>
              <a:t>1970s</a:t>
            </a:r>
            <a:r>
              <a:rPr lang="en-US" sz="2300" dirty="0">
                <a:solidFill>
                  <a:srgbClr val="000000"/>
                </a:solidFill>
                <a:ea typeface="Arial" charset="0"/>
                <a:cs typeface="Arial" panose="020B0604020202020204" pitchFamily="34" charset="0"/>
              </a:rPr>
              <a:t>: feminist critiques of mainstream treatments of labor market discrimination and household division of labor.</a:t>
            </a:r>
          </a:p>
          <a:p>
            <a:pPr>
              <a:lnSpc>
                <a:spcPct val="100000"/>
              </a:lnSpc>
              <a:spcBef>
                <a:spcPts val="600"/>
              </a:spcBef>
              <a:spcAft>
                <a:spcPts val="600"/>
              </a:spcAft>
            </a:pPr>
            <a:r>
              <a:rPr lang="en-US" sz="2300" i="1" dirty="0">
                <a:solidFill>
                  <a:srgbClr val="0070C0"/>
                </a:solidFill>
                <a:ea typeface="Arial" charset="0"/>
                <a:cs typeface="Arial" panose="020B0604020202020204" pitchFamily="34" charset="0"/>
              </a:rPr>
              <a:t>1980s</a:t>
            </a:r>
            <a:r>
              <a:rPr lang="en-US" sz="2300" dirty="0">
                <a:solidFill>
                  <a:srgbClr val="000000"/>
                </a:solidFill>
                <a:ea typeface="Arial" charset="0"/>
                <a:cs typeface="Arial" panose="020B0604020202020204" pitchFamily="34" charset="0"/>
              </a:rPr>
              <a:t>: feminist critique (of mainstream theory </a:t>
            </a:r>
            <a:r>
              <a:rPr lang="en-US" sz="2300" i="1" dirty="0">
                <a:solidFill>
                  <a:srgbClr val="000000"/>
                </a:solidFill>
                <a:ea typeface="Arial" charset="0"/>
                <a:cs typeface="Arial" panose="020B0604020202020204" pitchFamily="34" charset="0"/>
              </a:rPr>
              <a:t>and</a:t>
            </a:r>
            <a:r>
              <a:rPr lang="en-US" sz="2300" dirty="0">
                <a:solidFill>
                  <a:srgbClr val="000000"/>
                </a:solidFill>
                <a:ea typeface="Arial" charset="0"/>
                <a:cs typeface="Arial" panose="020B0604020202020204" pitchFamily="34" charset="0"/>
              </a:rPr>
              <a:t> </a:t>
            </a:r>
            <a:r>
              <a:rPr lang="en-US" sz="2300" u="sng" dirty="0">
                <a:solidFill>
                  <a:srgbClr val="000000"/>
                </a:solidFill>
                <a:ea typeface="Arial" charset="0"/>
                <a:cs typeface="Arial" panose="020B0604020202020204" pitchFamily="34" charset="0"/>
              </a:rPr>
              <a:t>method</a:t>
            </a:r>
            <a:r>
              <a:rPr lang="en-US" sz="2300" dirty="0">
                <a:solidFill>
                  <a:srgbClr val="000000"/>
                </a:solidFill>
                <a:ea typeface="Arial" charset="0"/>
                <a:cs typeface="Arial" panose="020B0604020202020204" pitchFamily="34" charset="0"/>
              </a:rPr>
              <a:t>) consolidates.</a:t>
            </a:r>
          </a:p>
          <a:p>
            <a:pPr>
              <a:lnSpc>
                <a:spcPct val="100000"/>
              </a:lnSpc>
              <a:spcBef>
                <a:spcPts val="600"/>
              </a:spcBef>
              <a:spcAft>
                <a:spcPts val="600"/>
              </a:spcAft>
            </a:pPr>
            <a:r>
              <a:rPr lang="en-US" sz="2300" i="1" dirty="0">
                <a:solidFill>
                  <a:srgbClr val="0070C0"/>
                </a:solidFill>
                <a:ea typeface="Arial" charset="0"/>
                <a:cs typeface="Arial" panose="020B0604020202020204" pitchFamily="34" charset="0"/>
              </a:rPr>
              <a:t>1990s</a:t>
            </a:r>
            <a:r>
              <a:rPr lang="en-US" sz="2300" dirty="0">
                <a:solidFill>
                  <a:srgbClr val="000000"/>
                </a:solidFill>
                <a:ea typeface="Arial" charset="0"/>
                <a:cs typeface="Arial" panose="020B0604020202020204" pitchFamily="34" charset="0"/>
              </a:rPr>
              <a:t>: institutional home: </a:t>
            </a:r>
            <a:r>
              <a:rPr lang="en-US" sz="2300" dirty="0">
                <a:solidFill>
                  <a:srgbClr val="C00000"/>
                </a:solidFill>
                <a:ea typeface="Arial" charset="0"/>
                <a:cs typeface="Arial" panose="020B0604020202020204" pitchFamily="34" charset="0"/>
              </a:rPr>
              <a:t>International Association For Feminist Economics (IAFFE)</a:t>
            </a:r>
            <a:r>
              <a:rPr lang="en-US" sz="2300" dirty="0">
                <a:solidFill>
                  <a:srgbClr val="000000"/>
                </a:solidFill>
                <a:ea typeface="Arial" charset="0"/>
                <a:cs typeface="Arial" panose="020B0604020202020204" pitchFamily="34" charset="0"/>
              </a:rPr>
              <a:t> formed in 1992; </a:t>
            </a:r>
            <a:r>
              <a:rPr lang="en-US" sz="2300" i="1" dirty="0">
                <a:solidFill>
                  <a:srgbClr val="C00000"/>
                </a:solidFill>
                <a:ea typeface="Arial" charset="0"/>
                <a:cs typeface="Arial" panose="020B0604020202020204" pitchFamily="34" charset="0"/>
              </a:rPr>
              <a:t>Feminist Economics</a:t>
            </a:r>
            <a:r>
              <a:rPr lang="en-US" sz="2300" dirty="0">
                <a:solidFill>
                  <a:srgbClr val="C00000"/>
                </a:solidFill>
                <a:ea typeface="Arial" charset="0"/>
                <a:cs typeface="Arial" panose="020B0604020202020204" pitchFamily="34" charset="0"/>
              </a:rPr>
              <a:t> </a:t>
            </a:r>
            <a:r>
              <a:rPr lang="en-US" sz="2300" dirty="0">
                <a:solidFill>
                  <a:srgbClr val="000000"/>
                </a:solidFill>
                <a:ea typeface="Arial" charset="0"/>
                <a:cs typeface="Arial" panose="020B0604020202020204" pitchFamily="34" charset="0"/>
              </a:rPr>
              <a:t>journal 1995.</a:t>
            </a:r>
          </a:p>
          <a:p>
            <a:pPr>
              <a:lnSpc>
                <a:spcPct val="100000"/>
              </a:lnSpc>
              <a:spcBef>
                <a:spcPts val="600"/>
              </a:spcBef>
            </a:pPr>
            <a:endParaRPr lang="en-US" sz="2300" dirty="0">
              <a:ea typeface="Arial" charset="0"/>
              <a:cs typeface="Arial" panose="020B0604020202020204" pitchFamily="34" charset="0"/>
            </a:endParaRPr>
          </a:p>
          <a:p>
            <a:pPr>
              <a:lnSpc>
                <a:spcPct val="100000"/>
              </a:lnSpc>
              <a:spcBef>
                <a:spcPts val="600"/>
              </a:spcBef>
            </a:pPr>
            <a:endParaRPr lang="en-US" sz="2300" dirty="0">
              <a:ea typeface="Arial" charset="0"/>
              <a:cs typeface="Arial" panose="020B0604020202020204" pitchFamily="34" charset="0"/>
            </a:endParaRPr>
          </a:p>
          <a:p>
            <a:endParaRPr lang="en-US" sz="2300" b="1" dirty="0">
              <a:ea typeface="Arial" charset="0"/>
              <a:cs typeface="Arial" panose="020B0604020202020204" pitchFamily="34" charset="0"/>
            </a:endParaRPr>
          </a:p>
        </p:txBody>
      </p:sp>
      <p:sp>
        <p:nvSpPr>
          <p:cNvPr id="5" name="TextBox 4">
            <a:extLst>
              <a:ext uri="{FF2B5EF4-FFF2-40B4-BE49-F238E27FC236}">
                <a16:creationId xmlns:a16="http://schemas.microsoft.com/office/drawing/2014/main" id="{3A603525-C8CA-0EBF-DE1C-918C58B4DED4}"/>
              </a:ext>
            </a:extLst>
          </p:cNvPr>
          <p:cNvSpPr txBox="1"/>
          <p:nvPr/>
        </p:nvSpPr>
        <p:spPr>
          <a:xfrm>
            <a:off x="6351643" y="2282186"/>
            <a:ext cx="2408898" cy="3477875"/>
          </a:xfrm>
          <a:prstGeom prst="rect">
            <a:avLst/>
          </a:prstGeom>
          <a:noFill/>
        </p:spPr>
        <p:txBody>
          <a:bodyPr wrap="square" rtlCol="0">
            <a:spAutoFit/>
          </a:bodyPr>
          <a:lstStyle/>
          <a:p>
            <a:pPr algn="ctr">
              <a:lnSpc>
                <a:spcPct val="100000"/>
              </a:lnSpc>
              <a:spcBef>
                <a:spcPts val="600"/>
              </a:spcBef>
              <a:spcAft>
                <a:spcPts val="600"/>
              </a:spcAft>
            </a:pPr>
            <a:r>
              <a:rPr lang="en-US" sz="2000" b="1" dirty="0">
                <a:solidFill>
                  <a:srgbClr val="000000"/>
                </a:solidFill>
                <a:ea typeface="Arial" charset="0"/>
                <a:cs typeface="Arial" panose="020B0604020202020204" pitchFamily="34" charset="0"/>
              </a:rPr>
              <a:t>Influences</a:t>
            </a:r>
          </a:p>
          <a:p>
            <a:pPr algn="ctr">
              <a:lnSpc>
                <a:spcPct val="100000"/>
              </a:lnSpc>
              <a:spcBef>
                <a:spcPts val="0"/>
              </a:spcBef>
              <a:spcAft>
                <a:spcPts val="600"/>
              </a:spcAft>
            </a:pPr>
            <a:r>
              <a:rPr lang="en-US" sz="2000" dirty="0">
                <a:solidFill>
                  <a:srgbClr val="C00000"/>
                </a:solidFill>
                <a:ea typeface="Arial" charset="0"/>
                <a:cs typeface="Arial" panose="020B0604020202020204" pitchFamily="34" charset="0"/>
              </a:rPr>
              <a:t>Marxist political economy </a:t>
            </a:r>
            <a:r>
              <a:rPr lang="en-US" sz="2000" dirty="0">
                <a:solidFill>
                  <a:srgbClr val="000000"/>
                </a:solidFill>
                <a:ea typeface="Arial" charset="0"/>
                <a:cs typeface="Arial" panose="020B0604020202020204" pitchFamily="34" charset="0"/>
              </a:rPr>
              <a:t>and socialist feminist critiques of Marx</a:t>
            </a:r>
          </a:p>
          <a:p>
            <a:pPr algn="ctr">
              <a:lnSpc>
                <a:spcPct val="100000"/>
              </a:lnSpc>
              <a:spcBef>
                <a:spcPts val="0"/>
              </a:spcBef>
              <a:spcAft>
                <a:spcPts val="600"/>
              </a:spcAft>
            </a:pPr>
            <a:r>
              <a:rPr lang="en-US" sz="2000" dirty="0">
                <a:solidFill>
                  <a:srgbClr val="C00000"/>
                </a:solidFill>
                <a:ea typeface="Arial" charset="0"/>
                <a:cs typeface="Arial" panose="020B0604020202020204" pitchFamily="34" charset="0"/>
              </a:rPr>
              <a:t>Capabilities</a:t>
            </a:r>
            <a:r>
              <a:rPr lang="en-US" sz="2000" dirty="0">
                <a:solidFill>
                  <a:srgbClr val="000000"/>
                </a:solidFill>
                <a:ea typeface="Arial" charset="0"/>
                <a:cs typeface="Arial" panose="020B0604020202020204" pitchFamily="34" charset="0"/>
              </a:rPr>
              <a:t> tradition (Sen, Nussbaum)</a:t>
            </a:r>
          </a:p>
          <a:p>
            <a:pPr algn="ctr">
              <a:lnSpc>
                <a:spcPct val="100000"/>
              </a:lnSpc>
              <a:spcBef>
                <a:spcPts val="0"/>
              </a:spcBef>
              <a:spcAft>
                <a:spcPts val="600"/>
              </a:spcAft>
            </a:pPr>
            <a:r>
              <a:rPr lang="en-US" sz="2000" dirty="0">
                <a:solidFill>
                  <a:srgbClr val="C00000"/>
                </a:solidFill>
                <a:ea typeface="Arial" charset="0"/>
                <a:cs typeface="Arial" panose="020B0604020202020204" pitchFamily="34" charset="0"/>
              </a:rPr>
              <a:t>Intersectionality</a:t>
            </a:r>
          </a:p>
          <a:p>
            <a:pPr algn="ctr"/>
            <a:r>
              <a:rPr lang="en-US" sz="2000" dirty="0">
                <a:solidFill>
                  <a:srgbClr val="C00000"/>
                </a:solidFill>
                <a:ea typeface="Arial" charset="0"/>
                <a:cs typeface="Arial" panose="020B0604020202020204" pitchFamily="34" charset="0"/>
              </a:rPr>
              <a:t>Institutional economics </a:t>
            </a:r>
            <a:r>
              <a:rPr lang="en-US" sz="2000" dirty="0">
                <a:solidFill>
                  <a:srgbClr val="000000"/>
                </a:solidFill>
                <a:ea typeface="Arial" charset="0"/>
                <a:cs typeface="Arial" panose="020B0604020202020204" pitchFamily="34" charset="0"/>
              </a:rPr>
              <a:t>(Veblen)</a:t>
            </a:r>
          </a:p>
        </p:txBody>
      </p:sp>
      <p:cxnSp>
        <p:nvCxnSpPr>
          <p:cNvPr id="7" name="Straight Connector 6">
            <a:extLst>
              <a:ext uri="{FF2B5EF4-FFF2-40B4-BE49-F238E27FC236}">
                <a16:creationId xmlns:a16="http://schemas.microsoft.com/office/drawing/2014/main" id="{DDAF9442-AA0F-B735-F5E3-9830FDEA59E2}"/>
              </a:ext>
            </a:extLst>
          </p:cNvPr>
          <p:cNvCxnSpPr/>
          <p:nvPr/>
        </p:nvCxnSpPr>
        <p:spPr>
          <a:xfrm>
            <a:off x="5889523" y="2281084"/>
            <a:ext cx="0" cy="3352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56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1FED7-9387-FCD5-9B19-781E0C30265F}"/>
            </a:ext>
          </a:extLst>
        </p:cNvPr>
        <p:cNvGrpSpPr/>
        <p:nvPr/>
      </p:nvGrpSpPr>
      <p:grpSpPr>
        <a:xfrm>
          <a:off x="0" y="0"/>
          <a:ext cx="0" cy="0"/>
          <a:chOff x="0" y="0"/>
          <a:chExt cx="0" cy="0"/>
        </a:xfrm>
      </p:grpSpPr>
      <p:sp>
        <p:nvSpPr>
          <p:cNvPr id="2" name="Title 1" hidden="1">
            <a:extLst>
              <a:ext uri="{FF2B5EF4-FFF2-40B4-BE49-F238E27FC236}">
                <a16:creationId xmlns:a16="http://schemas.microsoft.com/office/drawing/2014/main" id="{A1ABE464-FFCF-0DB2-3A7D-2A20869CAFED}"/>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6" name="Text Placeholder 1">
            <a:extLst>
              <a:ext uri="{FF2B5EF4-FFF2-40B4-BE49-F238E27FC236}">
                <a16:creationId xmlns:a16="http://schemas.microsoft.com/office/drawing/2014/main" id="{A8FE1A1E-2634-500E-5DD9-598524985A17}"/>
              </a:ext>
            </a:extLst>
          </p:cNvPr>
          <p:cNvSpPr txBox="1">
            <a:spLocks/>
          </p:cNvSpPr>
          <p:nvPr/>
        </p:nvSpPr>
        <p:spPr>
          <a:xfrm>
            <a:off x="375401" y="821492"/>
            <a:ext cx="6442801"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2600" i="1" dirty="0">
                <a:ea typeface="Arial" charset="0"/>
                <a:cs typeface="Arial" panose="020B0604020202020204" pitchFamily="34" charset="0"/>
              </a:rPr>
              <a:t>References</a:t>
            </a:r>
          </a:p>
        </p:txBody>
      </p:sp>
      <p:sp>
        <p:nvSpPr>
          <p:cNvPr id="3" name="TextBox 2">
            <a:extLst>
              <a:ext uri="{FF2B5EF4-FFF2-40B4-BE49-F238E27FC236}">
                <a16:creationId xmlns:a16="http://schemas.microsoft.com/office/drawing/2014/main" id="{1A4B8BE3-44E5-02A8-F386-EDF66F9DC160}"/>
              </a:ext>
            </a:extLst>
          </p:cNvPr>
          <p:cNvSpPr txBox="1"/>
          <p:nvPr/>
        </p:nvSpPr>
        <p:spPr>
          <a:xfrm>
            <a:off x="375400" y="1488558"/>
            <a:ext cx="8502785" cy="5339923"/>
          </a:xfrm>
          <a:prstGeom prst="rect">
            <a:avLst/>
          </a:prstGeom>
          <a:noFill/>
        </p:spPr>
        <p:txBody>
          <a:bodyPr wrap="square" rtlCol="0">
            <a:spAutoFit/>
          </a:bodyPr>
          <a:lstStyle/>
          <a:p>
            <a:pPr>
              <a:spcAft>
                <a:spcPts val="600"/>
              </a:spcAft>
            </a:pPr>
            <a:r>
              <a:rPr lang="en-US" dirty="0"/>
              <a:t>England, P. (2005). Emerging Theories of Care Work. </a:t>
            </a:r>
            <a:r>
              <a:rPr lang="en-US" i="1" dirty="0"/>
              <a:t>Annual Review of Sociology</a:t>
            </a:r>
            <a:r>
              <a:rPr lang="en-US" dirty="0"/>
              <a:t>, 31, 381–399. </a:t>
            </a:r>
            <a:r>
              <a:rPr lang="en-US" dirty="0">
                <a:hlinkClick r:id="rId3"/>
              </a:rPr>
              <a:t>https://doi.org/10.1146/annurev.soc.31.041304.122317</a:t>
            </a:r>
            <a:r>
              <a:rPr lang="en-US" dirty="0"/>
              <a:t> </a:t>
            </a:r>
          </a:p>
          <a:p>
            <a:pPr>
              <a:spcAft>
                <a:spcPts val="600"/>
              </a:spcAft>
            </a:pPr>
            <a:r>
              <a:rPr lang="en-US" dirty="0"/>
              <a:t>England, P. &amp; Folbre, N. (1999). The Cost of Caring</a:t>
            </a:r>
            <a:r>
              <a:rPr lang="en-US" i="1" dirty="0"/>
              <a:t>.</a:t>
            </a:r>
            <a:r>
              <a:rPr lang="en-US" dirty="0"/>
              <a:t> </a:t>
            </a:r>
            <a:r>
              <a:rPr lang="en-US" i="1" dirty="0"/>
              <a:t>Annals of the American Academy of Political and Social Science</a:t>
            </a:r>
            <a:r>
              <a:rPr lang="en-US" dirty="0"/>
              <a:t>, 561(1), 39–51. </a:t>
            </a:r>
            <a:r>
              <a:rPr lang="en-US" dirty="0">
                <a:hlinkClick r:id="rId4"/>
              </a:rPr>
              <a:t>https://doi.org/10.1177/000271629956100103</a:t>
            </a:r>
            <a:r>
              <a:rPr lang="en-US" dirty="0"/>
              <a:t> </a:t>
            </a:r>
          </a:p>
          <a:p>
            <a:pPr>
              <a:spcAft>
                <a:spcPts val="600"/>
              </a:spcAft>
            </a:pPr>
            <a:r>
              <a:rPr lang="en-US" dirty="0" err="1"/>
              <a:t>Flabbi</a:t>
            </a:r>
            <a:r>
              <a:rPr lang="en-US" dirty="0"/>
              <a:t>, L. &amp; Gatti, R. V. (2018). </a:t>
            </a:r>
            <a:r>
              <a:rPr lang="en-US" i="1" dirty="0"/>
              <a:t>A Primer on Human Capital.</a:t>
            </a:r>
            <a:r>
              <a:rPr lang="en-US" dirty="0"/>
              <a:t> World Bank Policy Research Working Paper 8309. </a:t>
            </a:r>
            <a:r>
              <a:rPr lang="en-US" dirty="0">
                <a:hlinkClick r:id="rId5"/>
              </a:rPr>
              <a:t>https://doi.org/10.1596/1813-9450-8309</a:t>
            </a:r>
            <a:r>
              <a:rPr lang="en-US" dirty="0"/>
              <a:t> </a:t>
            </a:r>
          </a:p>
          <a:p>
            <a:pPr>
              <a:spcAft>
                <a:spcPts val="600"/>
              </a:spcAft>
            </a:pPr>
            <a:r>
              <a:rPr lang="en-US" dirty="0"/>
              <a:t>Folbre, N. (2015). </a:t>
            </a:r>
            <a:r>
              <a:rPr lang="en-US" i="1" dirty="0"/>
              <a:t>Valuing Non-Market Work.</a:t>
            </a:r>
            <a:r>
              <a:rPr lang="en-US" dirty="0"/>
              <a:t> UNDP Human Development Report Office.</a:t>
            </a:r>
          </a:p>
          <a:p>
            <a:pPr>
              <a:spcAft>
                <a:spcPts val="600"/>
              </a:spcAft>
            </a:pPr>
            <a:r>
              <a:rPr lang="en-US" dirty="0"/>
              <a:t>Jewell, S., </a:t>
            </a:r>
            <a:r>
              <a:rPr lang="en-US" dirty="0" err="1"/>
              <a:t>Razzu</a:t>
            </a:r>
            <a:r>
              <a:rPr lang="en-US" dirty="0"/>
              <a:t>, G. &amp; Singleton, C. (2020). Who Works for Whom and the UK Gender Pay Gap. </a:t>
            </a:r>
            <a:r>
              <a:rPr lang="en-US" i="1" dirty="0"/>
              <a:t>British Journal of Industrial Relations</a:t>
            </a:r>
            <a:r>
              <a:rPr lang="en-US" dirty="0"/>
              <a:t>, 58(1), 50–81. </a:t>
            </a:r>
            <a:r>
              <a:rPr lang="en-US" dirty="0">
                <a:hlinkClick r:id="rId6"/>
              </a:rPr>
              <a:t>https://doi.org/10.1111/bjir.12497</a:t>
            </a:r>
            <a:r>
              <a:rPr lang="en-US" dirty="0"/>
              <a:t>   </a:t>
            </a:r>
          </a:p>
          <a:p>
            <a:pPr>
              <a:spcAft>
                <a:spcPts val="600"/>
              </a:spcAft>
            </a:pPr>
            <a:r>
              <a:rPr lang="en-US" dirty="0"/>
              <a:t>Kabeer, N. (2020). Women’s Empowerment and Economic Development: A Feminist Critique of Storytelling Practices in “</a:t>
            </a:r>
            <a:r>
              <a:rPr lang="en-US" dirty="0" err="1"/>
              <a:t>Randomista</a:t>
            </a:r>
            <a:r>
              <a:rPr lang="en-US" dirty="0"/>
              <a:t>” Economics. </a:t>
            </a:r>
            <a:r>
              <a:rPr lang="en-US" i="1" dirty="0"/>
              <a:t>Feminist Economics</a:t>
            </a:r>
            <a:r>
              <a:rPr lang="en-US" dirty="0"/>
              <a:t>, 26(2), 1–26. </a:t>
            </a:r>
            <a:r>
              <a:rPr lang="en-US" dirty="0">
                <a:hlinkClick r:id="rId7"/>
              </a:rPr>
              <a:t>https://doi.org/10.1080/13545701.2020.1743338</a:t>
            </a:r>
            <a:r>
              <a:rPr lang="en-US" dirty="0"/>
              <a:t>  </a:t>
            </a:r>
          </a:p>
          <a:p>
            <a:pPr>
              <a:spcAft>
                <a:spcPts val="600"/>
              </a:spcAft>
            </a:pPr>
            <a:r>
              <a:rPr lang="en-US" dirty="0"/>
              <a:t>Lundberg, S. (2023). Gender Economics: Dead-Ends and New Opportunities. </a:t>
            </a:r>
            <a:r>
              <a:rPr lang="en-US" i="1" dirty="0"/>
              <a:t>Research in Labor Economics</a:t>
            </a:r>
            <a:r>
              <a:rPr lang="en-US" dirty="0"/>
              <a:t>, 50, 151–189. </a:t>
            </a:r>
            <a:r>
              <a:rPr lang="en-US" dirty="0">
                <a:hlinkClick r:id="rId8"/>
              </a:rPr>
              <a:t>https://doi.org/10.1108/S0147-912120230000050006</a:t>
            </a:r>
            <a:r>
              <a:rPr lang="en-US" dirty="0"/>
              <a:t>.</a:t>
            </a:r>
          </a:p>
          <a:p>
            <a:pPr>
              <a:spcAft>
                <a:spcPts val="600"/>
              </a:spcAft>
            </a:pPr>
            <a:endParaRPr lang="en-US" dirty="0"/>
          </a:p>
        </p:txBody>
      </p:sp>
    </p:spTree>
    <p:extLst>
      <p:ext uri="{BB962C8B-B14F-4D97-AF65-F5344CB8AC3E}">
        <p14:creationId xmlns:p14="http://schemas.microsoft.com/office/powerpoint/2010/main" val="3820833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5DA81-4D22-D639-7CFB-0B325869776C}"/>
            </a:ext>
          </a:extLst>
        </p:cNvPr>
        <p:cNvGrpSpPr/>
        <p:nvPr/>
      </p:nvGrpSpPr>
      <p:grpSpPr>
        <a:xfrm>
          <a:off x="0" y="0"/>
          <a:ext cx="0" cy="0"/>
          <a:chOff x="0" y="0"/>
          <a:chExt cx="0" cy="0"/>
        </a:xfrm>
      </p:grpSpPr>
      <p:sp>
        <p:nvSpPr>
          <p:cNvPr id="2" name="Title 1" hidden="1">
            <a:extLst>
              <a:ext uri="{FF2B5EF4-FFF2-40B4-BE49-F238E27FC236}">
                <a16:creationId xmlns:a16="http://schemas.microsoft.com/office/drawing/2014/main" id="{5A8520E1-0DC8-0662-084A-D6919A2AD0AC}"/>
              </a:ext>
            </a:extLst>
          </p:cNvPr>
          <p:cNvSpPr>
            <a:spLocks noGrp="1"/>
          </p:cNvSpPr>
          <p:nvPr>
            <p:ph type="title" idx="4294967295"/>
          </p:nvPr>
        </p:nvSpPr>
        <p:spPr>
          <a:xfrm>
            <a:off x="628650" y="365125"/>
            <a:ext cx="7886700" cy="1325563"/>
          </a:xfrm>
          <a:prstGeom prst="rect">
            <a:avLst/>
          </a:prstGeom>
        </p:spPr>
        <p:txBody>
          <a:bodyPr/>
          <a:lstStyle/>
          <a:p>
            <a:r>
              <a:rPr lang="en-US" sz="4400" kern="1200" dirty="0">
                <a:solidFill>
                  <a:srgbClr val="000000"/>
                </a:solidFill>
                <a:effectLst/>
                <a:latin typeface="Calibri Light" panose="020F0302020204030204" pitchFamily="34" charset="0"/>
                <a:ea typeface="+mj-ea"/>
                <a:cs typeface="+mj-cs"/>
              </a:rPr>
              <a:t>Text sizes and hierarchy with an image</a:t>
            </a:r>
            <a:r>
              <a:rPr lang="en-US" dirty="0"/>
              <a:t> </a:t>
            </a:r>
          </a:p>
        </p:txBody>
      </p:sp>
      <p:sp>
        <p:nvSpPr>
          <p:cNvPr id="6" name="Text Placeholder 1">
            <a:extLst>
              <a:ext uri="{FF2B5EF4-FFF2-40B4-BE49-F238E27FC236}">
                <a16:creationId xmlns:a16="http://schemas.microsoft.com/office/drawing/2014/main" id="{50092236-770F-0E5A-F93C-54880715063E}"/>
              </a:ext>
            </a:extLst>
          </p:cNvPr>
          <p:cNvSpPr txBox="1">
            <a:spLocks/>
          </p:cNvSpPr>
          <p:nvPr/>
        </p:nvSpPr>
        <p:spPr>
          <a:xfrm>
            <a:off x="375401" y="821492"/>
            <a:ext cx="6442801" cy="520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2600" i="1" dirty="0">
                <a:ea typeface="Arial" charset="0"/>
                <a:cs typeface="Arial" panose="020B0604020202020204" pitchFamily="34" charset="0"/>
              </a:rPr>
              <a:t>References</a:t>
            </a:r>
          </a:p>
        </p:txBody>
      </p:sp>
      <p:sp>
        <p:nvSpPr>
          <p:cNvPr id="3" name="TextBox 2">
            <a:extLst>
              <a:ext uri="{FF2B5EF4-FFF2-40B4-BE49-F238E27FC236}">
                <a16:creationId xmlns:a16="http://schemas.microsoft.com/office/drawing/2014/main" id="{AF53D86D-F9A2-B294-0782-339D2C48367A}"/>
              </a:ext>
            </a:extLst>
          </p:cNvPr>
          <p:cNvSpPr txBox="1"/>
          <p:nvPr/>
        </p:nvSpPr>
        <p:spPr>
          <a:xfrm>
            <a:off x="375400" y="1488558"/>
            <a:ext cx="8502785" cy="1831271"/>
          </a:xfrm>
          <a:prstGeom prst="rect">
            <a:avLst/>
          </a:prstGeom>
          <a:noFill/>
        </p:spPr>
        <p:txBody>
          <a:bodyPr wrap="square" rtlCol="0">
            <a:spAutoFit/>
          </a:bodyPr>
          <a:lstStyle/>
          <a:p>
            <a:pPr>
              <a:spcAft>
                <a:spcPts val="600"/>
              </a:spcAft>
            </a:pPr>
            <a:r>
              <a:rPr lang="en-US" dirty="0"/>
              <a:t>Rodgers, Y. V. M. (2024). Time Poverty: Conceptualization, Gender Differences, and Policy Solutions. </a:t>
            </a:r>
            <a:r>
              <a:rPr lang="en-US" i="1" dirty="0"/>
              <a:t>Social Philosophy and Policy</a:t>
            </a:r>
            <a:r>
              <a:rPr lang="en-US" dirty="0"/>
              <a:t>, 40(1), 79–102. </a:t>
            </a:r>
            <a:r>
              <a:rPr lang="en-US" dirty="0">
                <a:hlinkClick r:id="rId3"/>
              </a:rPr>
              <a:t>https://doi.org/10.1017/S0265052523000389</a:t>
            </a:r>
            <a:r>
              <a:rPr lang="en-US" dirty="0"/>
              <a:t> </a:t>
            </a:r>
          </a:p>
          <a:p>
            <a:pPr>
              <a:spcAft>
                <a:spcPts val="600"/>
              </a:spcAft>
            </a:pPr>
            <a:r>
              <a:rPr lang="en-US" dirty="0"/>
              <a:t>Siminski, P. &amp; </a:t>
            </a:r>
            <a:r>
              <a:rPr lang="en-US" dirty="0" err="1"/>
              <a:t>Yetsenga</a:t>
            </a:r>
            <a:r>
              <a:rPr lang="en-US" dirty="0"/>
              <a:t>, R. (2022). Specialization, Comparative Advantage, and the Sexual Division of Labor. </a:t>
            </a:r>
            <a:r>
              <a:rPr lang="en-US" i="1" dirty="0"/>
              <a:t>Journal of Labor Economics</a:t>
            </a:r>
            <a:r>
              <a:rPr lang="en-US" dirty="0"/>
              <a:t>, 40(4), 851–887. </a:t>
            </a:r>
            <a:r>
              <a:rPr lang="en-US" dirty="0">
                <a:hlinkClick r:id="rId4"/>
              </a:rPr>
              <a:t>https://doi.org/10.1086/718430</a:t>
            </a:r>
            <a:r>
              <a:rPr lang="en-US" dirty="0"/>
              <a:t> </a:t>
            </a:r>
          </a:p>
        </p:txBody>
      </p:sp>
    </p:spTree>
    <p:extLst>
      <p:ext uri="{BB962C8B-B14F-4D97-AF65-F5344CB8AC3E}">
        <p14:creationId xmlns:p14="http://schemas.microsoft.com/office/powerpoint/2010/main" val="426302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617838" y="1112107"/>
            <a:ext cx="8303740" cy="4932101"/>
          </a:xfrm>
          <a:ln w="38100">
            <a:noFill/>
          </a:ln>
        </p:spPr>
        <p:txBody>
          <a:bodyPr lIns="365760" tIns="365760" rIns="365760" bIns="365760"/>
          <a:lstStyle/>
          <a:p>
            <a:pPr>
              <a:lnSpc>
                <a:spcPct val="100000"/>
              </a:lnSpc>
              <a:spcBef>
                <a:spcPts val="0"/>
              </a:spcBef>
            </a:pPr>
            <a:r>
              <a:rPr lang="en-US" sz="2600" dirty="0">
                <a:ea typeface="Arial" charset="0"/>
                <a:cs typeface="Arial" panose="020B0604020202020204" pitchFamily="34" charset="0"/>
              </a:rPr>
              <a:t>Mainstream economists </a:t>
            </a:r>
            <a:r>
              <a:rPr lang="en-US" sz="2600" b="1" dirty="0">
                <a:ea typeface="Arial" charset="0"/>
                <a:cs typeface="Arial" panose="020B0604020202020204" pitchFamily="34" charset="0"/>
              </a:rPr>
              <a:t>also </a:t>
            </a:r>
            <a:r>
              <a:rPr lang="en-US" sz="2600" dirty="0">
                <a:ea typeface="Arial" charset="0"/>
                <a:cs typeface="Arial" panose="020B0604020202020204" pitchFamily="34" charset="0"/>
              </a:rPr>
              <a:t>now work increasingly on </a:t>
            </a:r>
            <a:r>
              <a:rPr lang="en-US" sz="2600" dirty="0">
                <a:solidFill>
                  <a:srgbClr val="C00000"/>
                </a:solidFill>
                <a:ea typeface="Arial" charset="0"/>
                <a:cs typeface="Arial" panose="020B0604020202020204" pitchFamily="34" charset="0"/>
              </a:rPr>
              <a:t>gender</a:t>
            </a:r>
            <a:r>
              <a:rPr lang="en-US" sz="2600" dirty="0">
                <a:ea typeface="Arial" charset="0"/>
                <a:cs typeface="Arial" panose="020B0604020202020204" pitchFamily="34" charset="0"/>
              </a:rPr>
              <a:t> and </a:t>
            </a:r>
            <a:r>
              <a:rPr lang="en-US" sz="2600" dirty="0">
                <a:solidFill>
                  <a:srgbClr val="C00000"/>
                </a:solidFill>
                <a:ea typeface="Arial" charset="0"/>
                <a:cs typeface="Arial" panose="020B0604020202020204" pitchFamily="34" charset="0"/>
              </a:rPr>
              <a:t>families</a:t>
            </a:r>
            <a:r>
              <a:rPr lang="en-US" sz="2600" dirty="0">
                <a:ea typeface="Arial" charset="0"/>
                <a:cs typeface="Arial" panose="020B0604020202020204" pitchFamily="34" charset="0"/>
              </a:rPr>
              <a:t>. </a:t>
            </a:r>
          </a:p>
          <a:p>
            <a:pPr>
              <a:lnSpc>
                <a:spcPct val="100000"/>
              </a:lnSpc>
              <a:spcBef>
                <a:spcPts val="0"/>
              </a:spcBef>
            </a:pPr>
            <a:endParaRPr lang="en-US" sz="2600" dirty="0">
              <a:ea typeface="Arial" charset="0"/>
              <a:cs typeface="Arial" panose="020B0604020202020204" pitchFamily="34" charset="0"/>
            </a:endParaRPr>
          </a:p>
          <a:p>
            <a:pPr>
              <a:lnSpc>
                <a:spcPct val="100000"/>
              </a:lnSpc>
              <a:spcBef>
                <a:spcPts val="0"/>
              </a:spcBef>
            </a:pPr>
            <a:r>
              <a:rPr lang="en-US" sz="2600" i="1" dirty="0">
                <a:ea typeface="Arial" charset="0"/>
                <a:cs typeface="Arial" panose="020B0604020202020204" pitchFamily="34" charset="0"/>
              </a:rPr>
              <a:t>Where do </a:t>
            </a:r>
            <a:r>
              <a:rPr lang="en-US" sz="2600" i="1" dirty="0">
                <a:solidFill>
                  <a:schemeClr val="accent5"/>
                </a:solidFill>
                <a:ea typeface="Arial" charset="0"/>
                <a:cs typeface="Arial" panose="020B0604020202020204" pitchFamily="34" charset="0"/>
              </a:rPr>
              <a:t>feminist economists </a:t>
            </a:r>
            <a:r>
              <a:rPr lang="en-US" sz="2600" i="1" dirty="0">
                <a:ea typeface="Arial" charset="0"/>
                <a:cs typeface="Arial" panose="020B0604020202020204" pitchFamily="34" charset="0"/>
              </a:rPr>
              <a:t>differ from </a:t>
            </a:r>
            <a:r>
              <a:rPr lang="en-US" sz="2600" i="1" dirty="0">
                <a:solidFill>
                  <a:schemeClr val="accent5"/>
                </a:solidFill>
                <a:ea typeface="Arial" charset="0"/>
                <a:cs typeface="Arial" panose="020B0604020202020204" pitchFamily="34" charset="0"/>
              </a:rPr>
              <a:t>mainstream</a:t>
            </a:r>
            <a:r>
              <a:rPr lang="en-US" sz="2600" i="1" dirty="0">
                <a:ea typeface="Arial" charset="0"/>
                <a:cs typeface="Arial" panose="020B0604020202020204" pitchFamily="34" charset="0"/>
              </a:rPr>
              <a:t> perspectives?</a:t>
            </a:r>
          </a:p>
          <a:p>
            <a:pPr>
              <a:lnSpc>
                <a:spcPct val="100000"/>
              </a:lnSpc>
              <a:spcBef>
                <a:spcPts val="0"/>
              </a:spcBef>
            </a:pPr>
            <a:endParaRPr lang="en-US" dirty="0">
              <a:ea typeface="Arial" charset="0"/>
              <a:cs typeface="Arial" panose="020B0604020202020204" pitchFamily="34" charset="0"/>
            </a:endParaRPr>
          </a:p>
          <a:p>
            <a:pPr marL="342900" indent="-342900">
              <a:lnSpc>
                <a:spcPct val="100000"/>
              </a:lnSpc>
              <a:spcBef>
                <a:spcPts val="0"/>
              </a:spcBef>
              <a:buFont typeface="+mj-lt"/>
              <a:buAutoNum type="arabicPeriod"/>
            </a:pPr>
            <a:r>
              <a:rPr lang="en-US" sz="2400" dirty="0">
                <a:ea typeface="Arial" charset="0"/>
                <a:cs typeface="Arial" panose="020B0604020202020204" pitchFamily="34" charset="0"/>
              </a:rPr>
              <a:t>Defining work</a:t>
            </a:r>
          </a:p>
          <a:p>
            <a:pPr marL="342900" indent="-342900">
              <a:lnSpc>
                <a:spcPct val="100000"/>
              </a:lnSpc>
              <a:spcBef>
                <a:spcPts val="0"/>
              </a:spcBef>
              <a:buFont typeface="+mj-lt"/>
              <a:buAutoNum type="arabicPeriod"/>
            </a:pPr>
            <a:r>
              <a:rPr lang="en-US" sz="2400" dirty="0">
                <a:ea typeface="Arial" charset="0"/>
                <a:cs typeface="Arial" panose="020B0604020202020204" pitchFamily="34" charset="0"/>
              </a:rPr>
              <a:t>Measuring and valuing economic activity</a:t>
            </a:r>
          </a:p>
          <a:p>
            <a:pPr marL="342900" indent="-342900">
              <a:lnSpc>
                <a:spcPct val="100000"/>
              </a:lnSpc>
              <a:spcBef>
                <a:spcPts val="0"/>
              </a:spcBef>
              <a:buFont typeface="+mj-lt"/>
              <a:buAutoNum type="arabicPeriod"/>
            </a:pPr>
            <a:r>
              <a:rPr lang="en-US" sz="2400" dirty="0">
                <a:ea typeface="Arial" charset="0"/>
                <a:cs typeface="Arial" panose="020B0604020202020204" pitchFamily="34" charset="0"/>
              </a:rPr>
              <a:t>Conceptualizing the individual</a:t>
            </a:r>
          </a:p>
          <a:p>
            <a:pPr marL="342900" indent="-342900">
              <a:lnSpc>
                <a:spcPct val="100000"/>
              </a:lnSpc>
              <a:spcBef>
                <a:spcPts val="0"/>
              </a:spcBef>
              <a:buFont typeface="+mj-lt"/>
              <a:buAutoNum type="arabicPeriod"/>
            </a:pPr>
            <a:r>
              <a:rPr lang="en-US" sz="2400" dirty="0">
                <a:ea typeface="Arial" charset="0"/>
                <a:cs typeface="Arial" panose="020B0604020202020204" pitchFamily="34" charset="0"/>
              </a:rPr>
              <a:t>Modelling household decisions</a:t>
            </a:r>
          </a:p>
          <a:p>
            <a:pPr marL="342900" indent="-342900">
              <a:lnSpc>
                <a:spcPct val="100000"/>
              </a:lnSpc>
              <a:spcBef>
                <a:spcPts val="0"/>
              </a:spcBef>
              <a:buFont typeface="+mj-lt"/>
              <a:buAutoNum type="arabicPeriod"/>
            </a:pPr>
            <a:r>
              <a:rPr lang="en-US" sz="2400" dirty="0">
                <a:ea typeface="Arial" charset="0"/>
                <a:cs typeface="Arial" panose="020B0604020202020204" pitchFamily="34" charset="0"/>
              </a:rPr>
              <a:t>Methods</a:t>
            </a:r>
          </a:p>
          <a:p>
            <a:pPr>
              <a:lnSpc>
                <a:spcPct val="100000"/>
              </a:lnSpc>
              <a:spcBef>
                <a:spcPts val="0"/>
              </a:spcBef>
            </a:pPr>
            <a:endParaRPr lang="en-US" sz="2400" dirty="0">
              <a:ea typeface="Arial" charset="0"/>
              <a:cs typeface="Arial" panose="020B0604020202020204" pitchFamily="34" charset="0"/>
            </a:endParaRPr>
          </a:p>
          <a:p>
            <a:pPr>
              <a:lnSpc>
                <a:spcPct val="100000"/>
              </a:lnSpc>
              <a:spcBef>
                <a:spcPts val="0"/>
              </a:spcBef>
            </a:pPr>
            <a:r>
              <a:rPr lang="en-US" sz="2400" dirty="0">
                <a:ea typeface="Arial" charset="0"/>
                <a:cs typeface="Arial" panose="020B0604020202020204" pitchFamily="34" charset="0"/>
              </a:rPr>
              <a:t>(And from </a:t>
            </a:r>
            <a:r>
              <a:rPr lang="en-US" sz="2400" i="1" dirty="0">
                <a:ea typeface="Arial" charset="0"/>
                <a:cs typeface="Arial" panose="020B0604020202020204" pitchFamily="34" charset="0"/>
              </a:rPr>
              <a:t>other</a:t>
            </a:r>
            <a:r>
              <a:rPr lang="en-US" sz="2400" dirty="0">
                <a:ea typeface="Arial" charset="0"/>
                <a:cs typeface="Arial" panose="020B0604020202020204" pitchFamily="34" charset="0"/>
              </a:rPr>
              <a:t> </a:t>
            </a:r>
            <a:r>
              <a:rPr lang="en-US" sz="2400" dirty="0">
                <a:solidFill>
                  <a:srgbClr val="C00000"/>
                </a:solidFill>
                <a:ea typeface="Arial" charset="0"/>
                <a:cs typeface="Arial" panose="020B0604020202020204" pitchFamily="34" charset="0"/>
              </a:rPr>
              <a:t>heterodox </a:t>
            </a:r>
            <a:r>
              <a:rPr lang="en-US" sz="2400" dirty="0">
                <a:ea typeface="Arial" charset="0"/>
                <a:cs typeface="Arial" panose="020B0604020202020204" pitchFamily="34" charset="0"/>
              </a:rPr>
              <a:t>approaches in some dimensions.)</a:t>
            </a:r>
          </a:p>
          <a:p>
            <a:pPr marL="285750" indent="-285750">
              <a:lnSpc>
                <a:spcPct val="100000"/>
              </a:lnSpc>
              <a:spcBef>
                <a:spcPts val="600"/>
              </a:spcBef>
              <a:buFont typeface="Arial" panose="020B0604020202020204" pitchFamily="34" charset="0"/>
              <a:buChar char="•"/>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pPr>
              <a:lnSpc>
                <a:spcPct val="100000"/>
              </a:lnSpc>
              <a:spcBef>
                <a:spcPts val="600"/>
              </a:spcBef>
            </a:pPr>
            <a:endParaRPr lang="en-US" dirty="0">
              <a:ea typeface="Arial" charset="0"/>
              <a:cs typeface="Arial" panose="020B0604020202020204" pitchFamily="34" charset="0"/>
            </a:endParaRPr>
          </a:p>
          <a:p>
            <a:endParaRPr lang="en-US" sz="1800" b="1" dirty="0">
              <a:ea typeface="Arial" charset="0"/>
              <a:cs typeface="Arial" panose="020B0604020202020204" pitchFamily="34" charset="0"/>
            </a:endParaRPr>
          </a:p>
        </p:txBody>
      </p:sp>
    </p:spTree>
    <p:extLst>
      <p:ext uri="{BB962C8B-B14F-4D97-AF65-F5344CB8AC3E}">
        <p14:creationId xmlns:p14="http://schemas.microsoft.com/office/powerpoint/2010/main" val="208003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pic>
        <p:nvPicPr>
          <p:cNvPr id="1026" name="Picture 2">
            <a:extLst>
              <a:ext uri="{FF2B5EF4-FFF2-40B4-BE49-F238E27FC236}">
                <a16:creationId xmlns:a16="http://schemas.microsoft.com/office/drawing/2014/main" id="{5F46106B-E7D6-4B85-BBD8-B48B7039F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827" y="1690688"/>
            <a:ext cx="6502400" cy="44884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04417A-879F-4C1D-83BD-D7ECC764C896}"/>
              </a:ext>
            </a:extLst>
          </p:cNvPr>
          <p:cNvSpPr txBox="1"/>
          <p:nvPr/>
        </p:nvSpPr>
        <p:spPr>
          <a:xfrm>
            <a:off x="1320800" y="6179150"/>
            <a:ext cx="6502400" cy="276999"/>
          </a:xfrm>
          <a:prstGeom prst="rect">
            <a:avLst/>
          </a:prstGeom>
          <a:noFill/>
        </p:spPr>
        <p:txBody>
          <a:bodyPr wrap="square" rtlCol="0">
            <a:spAutoFit/>
          </a:bodyPr>
          <a:lstStyle/>
          <a:p>
            <a:r>
              <a:rPr lang="en-US" sz="1200" b="0" i="1">
                <a:solidFill>
                  <a:srgbClr val="444444"/>
                </a:solidFill>
                <a:effectLst/>
                <a:cs typeface="Arial" panose="020B0604020202020204" pitchFamily="34" charset="0"/>
              </a:rPr>
              <a:t>Source</a:t>
            </a:r>
            <a:r>
              <a:rPr lang="en-US" sz="1200" b="0" i="0">
                <a:solidFill>
                  <a:srgbClr val="444444"/>
                </a:solidFill>
                <a:effectLst/>
                <a:cs typeface="Arial" panose="020B0604020202020204" pitchFamily="34" charset="0"/>
              </a:rPr>
              <a:t>: Red Women’s Workshop © 2019 Oakland Museum of California.</a:t>
            </a:r>
            <a:endParaRPr lang="en-US" sz="1200">
              <a:cs typeface="Arial" panose="020B0604020202020204" pitchFamily="34" charset="0"/>
            </a:endParaRPr>
          </a:p>
        </p:txBody>
      </p:sp>
      <p:sp>
        <p:nvSpPr>
          <p:cNvPr id="2" name="Text Placeholder 1">
            <a:extLst>
              <a:ext uri="{FF2B5EF4-FFF2-40B4-BE49-F238E27FC236}">
                <a16:creationId xmlns:a16="http://schemas.microsoft.com/office/drawing/2014/main" id="{4D6E4682-CD7C-7221-68BA-CBB4950B4D14}"/>
              </a:ext>
            </a:extLst>
          </p:cNvPr>
          <p:cNvSpPr txBox="1">
            <a:spLocks/>
          </p:cNvSpPr>
          <p:nvPr/>
        </p:nvSpPr>
        <p:spPr>
          <a:xfrm>
            <a:off x="310696" y="677334"/>
            <a:ext cx="8204654" cy="658368"/>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600" i="1" dirty="0">
                <a:ea typeface="Arial" charset="0"/>
                <a:cs typeface="Arial" panose="020B0604020202020204" pitchFamily="34" charset="0"/>
              </a:rPr>
              <a:t>I. What is work?</a:t>
            </a:r>
          </a:p>
        </p:txBody>
      </p:sp>
    </p:spTree>
    <p:extLst>
      <p:ext uri="{BB962C8B-B14F-4D97-AF65-F5344CB8AC3E}">
        <p14:creationId xmlns:p14="http://schemas.microsoft.com/office/powerpoint/2010/main" val="1127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8FB91FA-4F71-4142-B5D6-2956A63916E2}"/>
              </a:ext>
            </a:extLst>
          </p:cNvPr>
          <p:cNvSpPr>
            <a:spLocks noGrp="1"/>
          </p:cNvSpPr>
          <p:nvPr>
            <p:ph type="title" idx="4294967295"/>
          </p:nvPr>
        </p:nvSpPr>
        <p:spPr>
          <a:xfrm>
            <a:off x="628650" y="365125"/>
            <a:ext cx="7886700" cy="1325563"/>
          </a:xfrm>
          <a:prstGeom prst="rect">
            <a:avLst/>
          </a:prstGeom>
        </p:spPr>
        <p:txBody>
          <a:bodyPr/>
          <a:lstStyle/>
          <a:p>
            <a:r>
              <a:rPr lang="en-US"/>
              <a:t>Text sizes and hierarchy</a:t>
            </a:r>
          </a:p>
        </p:txBody>
      </p:sp>
      <p:sp>
        <p:nvSpPr>
          <p:cNvPr id="2" name="Text Placeholder 1"/>
          <p:cNvSpPr>
            <a:spLocks noGrp="1"/>
          </p:cNvSpPr>
          <p:nvPr>
            <p:ph type="body" sz="quarter" idx="10"/>
          </p:nvPr>
        </p:nvSpPr>
        <p:spPr>
          <a:xfrm>
            <a:off x="310696" y="626534"/>
            <a:ext cx="8204654" cy="474134"/>
          </a:xfrm>
        </p:spPr>
        <p:txBody>
          <a:bodyPr/>
          <a:lstStyle/>
          <a:p>
            <a:pPr>
              <a:lnSpc>
                <a:spcPct val="100000"/>
              </a:lnSpc>
              <a:spcBef>
                <a:spcPts val="600"/>
              </a:spcBef>
            </a:pPr>
            <a:r>
              <a:rPr lang="en-US" sz="3600" dirty="0">
                <a:ea typeface="Arial" charset="0"/>
                <a:cs typeface="Arial" panose="020B0604020202020204" pitchFamily="34" charset="0"/>
              </a:rPr>
              <a:t>Defining work</a:t>
            </a:r>
            <a:endParaRPr lang="en-US" sz="2400" dirty="0">
              <a:ea typeface="Arial" charset="0"/>
              <a:cs typeface="Arial" panose="020B0604020202020204" pitchFamily="34" charset="0"/>
            </a:endParaRPr>
          </a:p>
          <a:p>
            <a:endParaRPr lang="en-US" sz="1600" b="1" dirty="0">
              <a:ea typeface="Arial" charset="0"/>
              <a:cs typeface="Arial" panose="020B0604020202020204" pitchFamily="34" charset="0"/>
            </a:endParaRPr>
          </a:p>
        </p:txBody>
      </p:sp>
      <p:sp>
        <p:nvSpPr>
          <p:cNvPr id="6" name="Text Placeholder 1">
            <a:extLst>
              <a:ext uri="{FF2B5EF4-FFF2-40B4-BE49-F238E27FC236}">
                <a16:creationId xmlns:a16="http://schemas.microsoft.com/office/drawing/2014/main" id="{1B752409-C4CE-44D2-85C8-37807437FB86}"/>
              </a:ext>
            </a:extLst>
          </p:cNvPr>
          <p:cNvSpPr txBox="1">
            <a:spLocks/>
          </p:cNvSpPr>
          <p:nvPr/>
        </p:nvSpPr>
        <p:spPr>
          <a:xfrm>
            <a:off x="642551" y="1364102"/>
            <a:ext cx="7599405" cy="4867364"/>
          </a:xfrm>
          <a:prstGeom prst="rect">
            <a:avLst/>
          </a:prstGeom>
          <a:ln w="38100">
            <a:noFill/>
          </a:ln>
        </p:spPr>
        <p:txBody>
          <a:bodyPr lIns="365760" tIns="365760" rIns="365760" bIns="365760"/>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dirty="0">
                <a:solidFill>
                  <a:srgbClr val="C00000"/>
                </a:solidFill>
                <a:ea typeface="Arial" charset="0"/>
                <a:cs typeface="Arial" panose="020B0604020202020204" pitchFamily="34" charset="0"/>
              </a:rPr>
              <a:t>Unpaid work </a:t>
            </a:r>
            <a:r>
              <a:rPr lang="en-US" sz="2400" dirty="0">
                <a:ea typeface="Arial" charset="0"/>
                <a:cs typeface="Arial" panose="020B0604020202020204" pitchFamily="34" charset="0"/>
              </a:rPr>
              <a:t>(</a:t>
            </a:r>
            <a:r>
              <a:rPr lang="en-US" sz="2400" b="1" dirty="0">
                <a:ea typeface="Arial" charset="0"/>
                <a:cs typeface="Arial" panose="020B0604020202020204" pitchFamily="34" charset="0"/>
              </a:rPr>
              <a:t>housework</a:t>
            </a:r>
            <a:r>
              <a:rPr lang="en-US" sz="2400" dirty="0">
                <a:ea typeface="Arial" charset="0"/>
                <a:cs typeface="Arial" panose="020B0604020202020204" pitchFamily="34" charset="0"/>
              </a:rPr>
              <a:t> or </a:t>
            </a:r>
            <a:r>
              <a:rPr lang="en-US" sz="2400" b="1" dirty="0">
                <a:ea typeface="Arial" charset="0"/>
                <a:cs typeface="Arial" panose="020B0604020202020204" pitchFamily="34" charset="0"/>
              </a:rPr>
              <a:t>caring</a:t>
            </a:r>
            <a:r>
              <a:rPr lang="en-US" sz="2400" dirty="0">
                <a:ea typeface="Arial" charset="0"/>
                <a:cs typeface="Arial" panose="020B0604020202020204" pitchFamily="34" charset="0"/>
              </a:rPr>
              <a:t> for children and other dependents) </a:t>
            </a:r>
            <a:r>
              <a:rPr lang="en-US" sz="2400" dirty="0">
                <a:solidFill>
                  <a:srgbClr val="0070C0"/>
                </a:solidFill>
                <a:ea typeface="Arial" charset="0"/>
                <a:cs typeface="Arial" panose="020B0604020202020204" pitchFamily="34" charset="0"/>
              </a:rPr>
              <a:t>usually not included in economic definitions of “work.”</a:t>
            </a:r>
          </a:p>
          <a:p>
            <a:pPr>
              <a:lnSpc>
                <a:spcPct val="100000"/>
              </a:lnSpc>
              <a:spcBef>
                <a:spcPts val="0"/>
              </a:spcBef>
            </a:pPr>
            <a:endParaRPr lang="en-US" sz="2400" dirty="0">
              <a:ea typeface="Arial" charset="0"/>
              <a:cs typeface="Arial" panose="020B0604020202020204" pitchFamily="34" charset="0"/>
            </a:endParaRPr>
          </a:p>
          <a:p>
            <a:pPr algn="ctr">
              <a:lnSpc>
                <a:spcPct val="100000"/>
              </a:lnSpc>
              <a:spcBef>
                <a:spcPts val="0"/>
              </a:spcBef>
            </a:pPr>
            <a:r>
              <a:rPr lang="en-US" sz="2400" b="1" i="1" dirty="0">
                <a:ea typeface="Arial" charset="0"/>
                <a:cs typeface="Arial" panose="020B0604020202020204" pitchFamily="34" charset="0"/>
              </a:rPr>
              <a:t>What is work?</a:t>
            </a:r>
          </a:p>
          <a:p>
            <a:pPr>
              <a:lnSpc>
                <a:spcPct val="100000"/>
              </a:lnSpc>
              <a:spcBef>
                <a:spcPts val="0"/>
              </a:spcBef>
            </a:pPr>
            <a:endParaRPr lang="en-US" sz="2400" b="1" dirty="0">
              <a:ea typeface="Arial" charset="0"/>
              <a:cs typeface="Arial" panose="020B0604020202020204" pitchFamily="34" charset="0"/>
            </a:endParaRPr>
          </a:p>
          <a:p>
            <a:pPr>
              <a:lnSpc>
                <a:spcPct val="100000"/>
              </a:lnSpc>
              <a:spcBef>
                <a:spcPts val="0"/>
              </a:spcBef>
            </a:pPr>
            <a:r>
              <a:rPr lang="en-US" sz="2400" b="1" dirty="0">
                <a:solidFill>
                  <a:schemeClr val="accent5">
                    <a:lumMod val="75000"/>
                  </a:schemeClr>
                </a:solidFill>
                <a:ea typeface="Arial" charset="0"/>
                <a:cs typeface="Arial" panose="020B0604020202020204" pitchFamily="34" charset="0"/>
              </a:rPr>
              <a:t>Mainstream</a:t>
            </a:r>
            <a:r>
              <a:rPr lang="en-US" sz="2400" dirty="0">
                <a:ea typeface="Arial" charset="0"/>
                <a:cs typeface="Arial" panose="020B0604020202020204" pitchFamily="34" charset="0"/>
              </a:rPr>
              <a:t>: work as </a:t>
            </a:r>
            <a:r>
              <a:rPr lang="en-US" sz="2400" u="sng" dirty="0">
                <a:ea typeface="Arial" charset="0"/>
                <a:cs typeface="Arial" panose="020B0604020202020204" pitchFamily="34" charset="0"/>
              </a:rPr>
              <a:t>disutility</a:t>
            </a:r>
            <a:r>
              <a:rPr lang="en-US" sz="2400" dirty="0">
                <a:ea typeface="Arial" charset="0"/>
                <a:cs typeface="Arial" panose="020B0604020202020204" pitchFamily="34" charset="0"/>
              </a:rPr>
              <a:t>, requires compensation or income (</a:t>
            </a:r>
            <a:r>
              <a:rPr lang="en-US" sz="2400" dirty="0">
                <a:solidFill>
                  <a:srgbClr val="C00000"/>
                </a:solidFill>
                <a:ea typeface="Arial" charset="0"/>
                <a:cs typeface="Arial" panose="020B0604020202020204" pitchFamily="34" charset="0"/>
              </a:rPr>
              <a:t>work = paid work</a:t>
            </a:r>
            <a:r>
              <a:rPr lang="en-US" sz="2400" dirty="0">
                <a:ea typeface="Arial" charset="0"/>
                <a:cs typeface="Arial" panose="020B0604020202020204" pitchFamily="34" charset="0"/>
              </a:rPr>
              <a:t>)</a:t>
            </a:r>
          </a:p>
          <a:p>
            <a:pPr>
              <a:lnSpc>
                <a:spcPct val="100000"/>
              </a:lnSpc>
              <a:spcBef>
                <a:spcPts val="0"/>
              </a:spcBef>
            </a:pPr>
            <a:endParaRPr lang="en-US" sz="2400" dirty="0">
              <a:ea typeface="Arial" charset="0"/>
              <a:cs typeface="Arial" panose="020B0604020202020204" pitchFamily="34" charset="0"/>
            </a:endParaRPr>
          </a:p>
          <a:p>
            <a:pPr>
              <a:lnSpc>
                <a:spcPct val="100000"/>
              </a:lnSpc>
              <a:spcBef>
                <a:spcPts val="0"/>
              </a:spcBef>
            </a:pPr>
            <a:r>
              <a:rPr lang="en-US" sz="2400" b="1" i="1" dirty="0">
                <a:solidFill>
                  <a:schemeClr val="accent5">
                    <a:lumMod val="75000"/>
                  </a:schemeClr>
                </a:solidFill>
                <a:ea typeface="Arial" charset="0"/>
                <a:cs typeface="Arial" panose="020B0604020202020204" pitchFamily="34" charset="0"/>
              </a:rPr>
              <a:t>Feminist</a:t>
            </a:r>
            <a:r>
              <a:rPr lang="en-US" sz="2400" i="1" dirty="0">
                <a:ea typeface="Arial" charset="0"/>
                <a:cs typeface="Arial" panose="020B0604020202020204" pitchFamily="34" charset="0"/>
              </a:rPr>
              <a:t>: any activity that one could, at least in theory, pay someone else to do (</a:t>
            </a:r>
            <a:r>
              <a:rPr lang="en-US" sz="2400" i="1" dirty="0">
                <a:solidFill>
                  <a:srgbClr val="C00000"/>
                </a:solidFill>
                <a:ea typeface="Arial" charset="0"/>
                <a:cs typeface="Arial" panose="020B0604020202020204" pitchFamily="34" charset="0"/>
              </a:rPr>
              <a:t>work = paid + unpaid work</a:t>
            </a:r>
            <a:r>
              <a:rPr lang="en-US" sz="2400" i="1" dirty="0">
                <a:ea typeface="Arial" charset="0"/>
                <a:cs typeface="Arial" panose="020B0604020202020204" pitchFamily="34" charset="0"/>
              </a:rPr>
              <a:t>) (also known as the third-party or </a:t>
            </a:r>
            <a:r>
              <a:rPr lang="en-US" sz="2400" i="1" dirty="0">
                <a:solidFill>
                  <a:schemeClr val="accent1">
                    <a:lumMod val="75000"/>
                  </a:schemeClr>
                </a:solidFill>
                <a:ea typeface="Arial" charset="0"/>
                <a:cs typeface="Arial" panose="020B0604020202020204" pitchFamily="34" charset="0"/>
              </a:rPr>
              <a:t>Reid criterion</a:t>
            </a:r>
            <a:r>
              <a:rPr lang="en-US" sz="2400" i="1" dirty="0">
                <a:ea typeface="Arial" charset="0"/>
                <a:cs typeface="Arial" panose="020B0604020202020204" pitchFamily="34" charset="0"/>
              </a:rPr>
              <a:t>)</a:t>
            </a:r>
          </a:p>
          <a:p>
            <a:pPr marL="285750" indent="-285750">
              <a:lnSpc>
                <a:spcPct val="100000"/>
              </a:lnSpc>
              <a:spcBef>
                <a:spcPts val="0"/>
              </a:spcBef>
              <a:buFont typeface="Arial" panose="020B0604020202020204" pitchFamily="34" charset="0"/>
              <a:buChar char="•"/>
            </a:pPr>
            <a:endParaRPr lang="en-US" sz="2400" dirty="0">
              <a:ea typeface="Arial" charset="0"/>
              <a:cs typeface="Arial" panose="020B0604020202020204" pitchFamily="34" charset="0"/>
            </a:endParaRPr>
          </a:p>
          <a:p>
            <a:pPr marL="342900" indent="-342900">
              <a:lnSpc>
                <a:spcPct val="100000"/>
              </a:lnSpc>
              <a:spcBef>
                <a:spcPts val="0"/>
              </a:spcBef>
              <a:spcAft>
                <a:spcPts val="600"/>
              </a:spcAft>
              <a:buFont typeface="+mj-lt"/>
              <a:buAutoNum type="arabicPeriod"/>
            </a:pPr>
            <a:endParaRPr lang="en-US" sz="2400" dirty="0">
              <a:ea typeface="Arial" charset="0"/>
              <a:cs typeface="Arial" panose="020B0604020202020204" pitchFamily="34" charset="0"/>
            </a:endParaRPr>
          </a:p>
          <a:p>
            <a:pPr marL="285750" indent="-285750">
              <a:lnSpc>
                <a:spcPct val="100000"/>
              </a:lnSpc>
              <a:spcBef>
                <a:spcPts val="0"/>
              </a:spcBef>
              <a:spcAft>
                <a:spcPts val="600"/>
              </a:spcAft>
              <a:buFont typeface="Arial" panose="020B0604020202020204" pitchFamily="34" charset="0"/>
              <a:buChar char="•"/>
            </a:pPr>
            <a:endParaRPr lang="en-US" sz="2400" dirty="0">
              <a:ea typeface="Arial" charset="0"/>
              <a:cs typeface="Arial" panose="020B0604020202020204" pitchFamily="34" charset="0"/>
            </a:endParaRPr>
          </a:p>
          <a:p>
            <a:pPr marL="285750" indent="-285750">
              <a:lnSpc>
                <a:spcPct val="100000"/>
              </a:lnSpc>
              <a:spcBef>
                <a:spcPts val="0"/>
              </a:spcBef>
              <a:spcAft>
                <a:spcPts val="600"/>
              </a:spcAft>
              <a:buFont typeface="Arial" panose="020B0604020202020204" pitchFamily="34" charset="0"/>
              <a:buChar char="•"/>
            </a:pPr>
            <a:endParaRPr lang="en-US" sz="2400" dirty="0">
              <a:ea typeface="Arial" charset="0"/>
              <a:cs typeface="Arial" panose="020B0604020202020204" pitchFamily="34" charset="0"/>
            </a:endParaRPr>
          </a:p>
          <a:p>
            <a:pPr>
              <a:lnSpc>
                <a:spcPct val="100000"/>
              </a:lnSpc>
              <a:spcBef>
                <a:spcPts val="0"/>
              </a:spcBef>
              <a:spcAft>
                <a:spcPts val="600"/>
              </a:spcAft>
            </a:pPr>
            <a:endParaRPr lang="en-US" sz="2400" dirty="0">
              <a:ea typeface="Arial" charset="0"/>
              <a:cs typeface="Arial" panose="020B0604020202020204" pitchFamily="34" charset="0"/>
            </a:endParaRPr>
          </a:p>
          <a:p>
            <a:pPr>
              <a:lnSpc>
                <a:spcPct val="100000"/>
              </a:lnSpc>
              <a:spcBef>
                <a:spcPts val="0"/>
              </a:spcBef>
              <a:spcAft>
                <a:spcPts val="600"/>
              </a:spcAft>
            </a:pPr>
            <a:endParaRPr lang="en-US" sz="2400" dirty="0">
              <a:ea typeface="Arial" charset="0"/>
              <a:cs typeface="Arial" panose="020B0604020202020204" pitchFamily="34" charset="0"/>
            </a:endParaRPr>
          </a:p>
          <a:p>
            <a:pPr>
              <a:lnSpc>
                <a:spcPct val="100000"/>
              </a:lnSpc>
              <a:spcBef>
                <a:spcPts val="0"/>
              </a:spcBef>
              <a:spcAft>
                <a:spcPts val="600"/>
              </a:spcAft>
            </a:pPr>
            <a:endParaRPr lang="en-US" sz="2400" dirty="0">
              <a:ea typeface="Arial" charset="0"/>
              <a:cs typeface="Arial" panose="020B0604020202020204" pitchFamily="34" charset="0"/>
            </a:endParaRPr>
          </a:p>
          <a:p>
            <a:pPr>
              <a:spcBef>
                <a:spcPts val="0"/>
              </a:spcBef>
              <a:spcAft>
                <a:spcPts val="600"/>
              </a:spcAft>
            </a:pPr>
            <a:endParaRPr lang="en-US" sz="1600" b="1" dirty="0">
              <a:ea typeface="Arial" charset="0"/>
              <a:cs typeface="Arial" panose="020B0604020202020204" pitchFamily="34" charset="0"/>
            </a:endParaRPr>
          </a:p>
        </p:txBody>
      </p:sp>
    </p:spTree>
    <p:extLst>
      <p:ext uri="{BB962C8B-B14F-4D97-AF65-F5344CB8AC3E}">
        <p14:creationId xmlns:p14="http://schemas.microsoft.com/office/powerpoint/2010/main" val="386053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1480</TotalTime>
  <Words>4641</Words>
  <Application>Microsoft Office PowerPoint</Application>
  <PresentationFormat>On-screen Show (4:3)</PresentationFormat>
  <Paragraphs>465</Paragraphs>
  <Slides>61</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Calibri Light</vt:lpstr>
      <vt:lpstr>Merriweather</vt:lpstr>
      <vt:lpstr>open sans</vt:lpstr>
      <vt:lpstr>Office Theme</vt:lpstr>
      <vt:lpstr>Adding your title</vt:lpstr>
      <vt:lpstr>Text sizes and hierarchy</vt:lpstr>
      <vt:lpstr>Text sizes and hierarchy</vt:lpstr>
      <vt:lpstr>Text sizes and hierarchy</vt:lpstr>
      <vt:lpstr>Text sizes and hierarchy</vt:lpstr>
      <vt:lpstr>Text sizes and hierarchy</vt:lpstr>
      <vt:lpstr>Text sizes and hierarchy</vt:lpstr>
      <vt:lpstr>Text sizes and hierarchy</vt:lpstr>
      <vt:lpstr>Text sizes and hierarchy</vt:lpstr>
      <vt:lpstr>Text sizes and hierarchy</vt:lpstr>
      <vt:lpstr>PowerPoint Presentation</vt:lpstr>
      <vt:lpstr>PowerPoint Presentation</vt:lpstr>
      <vt:lpstr>Text sizes and hierarchy</vt:lpstr>
      <vt:lpstr>Text sizes and hierarchy</vt:lpstr>
      <vt:lpstr>Text sizes and hierarchy</vt:lpstr>
      <vt:lpstr>Text sizes and hierarchy</vt:lpstr>
      <vt:lpstr>Text sizes and hierarchy</vt:lpstr>
      <vt:lpstr>Text sizes and hierarchy</vt:lpstr>
      <vt:lpstr>Text sizes and hierarchy</vt:lpstr>
      <vt:lpstr>Text sizes and hierarchy</vt:lpstr>
      <vt:lpstr>PowerPoint Presentation</vt:lpstr>
      <vt:lpstr>The gender wage gap in the UK</vt:lpstr>
      <vt:lpstr>By highest educational qualification …</vt:lpstr>
      <vt:lpstr>PowerPoint Presentation</vt:lpstr>
      <vt:lpstr>Firms, industries, and occupations</vt:lpstr>
      <vt:lpstr>Care sector employment</vt:lpstr>
      <vt:lpstr>Care sector penalties</vt:lpstr>
      <vt:lpstr>Gender wage gap by birth of first child in the 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 sizes and hierarchy</vt:lpstr>
      <vt:lpstr>Text sizes and hierarchy with an image </vt:lpstr>
      <vt:lpstr>Text sizes and hierarchy</vt:lpstr>
      <vt:lpstr>Text sizes and hierarchy with an image </vt:lpstr>
      <vt:lpstr>Text sizes and hierarchy with an image </vt:lpstr>
      <vt:lpstr>Text sizes and hierarchy with an image </vt:lpstr>
      <vt:lpstr>Text sizes and hierarchy with an image </vt:lpstr>
      <vt:lpstr>Text sizes and hierarchy with an image </vt:lpstr>
      <vt:lpstr>Text sizes and hierarchy</vt:lpstr>
      <vt:lpstr>Text sizes and hierarchy with an image </vt:lpstr>
      <vt:lpstr>Text sizes and hierarchy with an image </vt:lpstr>
      <vt:lpstr>Text sizes and hierarchy with an image </vt:lpstr>
      <vt:lpstr>Text sizes and hierarchy with an image </vt:lpstr>
      <vt:lpstr>PowerPoint Presentation</vt:lpstr>
      <vt:lpstr>Text sizes and hierarchy with an image </vt:lpstr>
      <vt:lpstr>Text sizes and hierarchy with an image </vt:lpstr>
      <vt:lpstr>Text sizes and hierarchy with an image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Smith</dc:creator>
  <cp:lastModifiedBy>Leila Gautham</cp:lastModifiedBy>
  <cp:revision>3</cp:revision>
  <dcterms:created xsi:type="dcterms:W3CDTF">2016-04-21T11:06:06Z</dcterms:created>
  <dcterms:modified xsi:type="dcterms:W3CDTF">2025-06-25T17:33:07Z</dcterms:modified>
</cp:coreProperties>
</file>